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6"/>
  </p:sldMasterIdLst>
  <p:notesMasterIdLst>
    <p:notesMasterId r:id="rId15"/>
  </p:notesMasterIdLst>
  <p:handoutMasterIdLst>
    <p:handoutMasterId r:id="rId16"/>
  </p:handoutMasterIdLst>
  <p:sldIdLst>
    <p:sldId id="314" r:id="rId7"/>
    <p:sldId id="461" r:id="rId8"/>
    <p:sldId id="474" r:id="rId9"/>
    <p:sldId id="491" r:id="rId10"/>
    <p:sldId id="476" r:id="rId11"/>
    <p:sldId id="488" r:id="rId12"/>
    <p:sldId id="471" r:id="rId13"/>
    <p:sldId id="446" r:id="rId14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UESTA María José, EXD" initials="CMJE" lastIdx="2" clrIdx="0">
    <p:extLst>
      <p:ext uri="{19B8F6BF-5375-455C-9EA6-DF929625EA0E}">
        <p15:presenceInfo xmlns:p15="http://schemas.microsoft.com/office/powerpoint/2012/main" userId="S-1-5-21-2146598497-832928401-1254845835-238282" providerId="AD"/>
      </p:ext>
    </p:extLst>
  </p:cmAuthor>
  <p:cmAuthor id="2" name="VÖLKER Laura, GOV/DO" initials="LV" lastIdx="8" clrIdx="1">
    <p:extLst>
      <p:ext uri="{19B8F6BF-5375-455C-9EA6-DF929625EA0E}">
        <p15:presenceInfo xmlns:p15="http://schemas.microsoft.com/office/powerpoint/2012/main" userId="VÖLKER Laura, GOV/DO" providerId="None"/>
      </p:ext>
    </p:extLst>
  </p:cmAuthor>
  <p:cmAuthor id="3" name="DORNER Gillian, GOV" initials="DG" lastIdx="2" clrIdx="2">
    <p:extLst>
      <p:ext uri="{19B8F6BF-5375-455C-9EA6-DF929625EA0E}">
        <p15:presenceInfo xmlns:p15="http://schemas.microsoft.com/office/powerpoint/2012/main" userId="S::gillian.dorner@oecd.org::bc1486f2-be88-4ad1-9520-127aa68b41a3" providerId="AD"/>
      </p:ext>
    </p:extLst>
  </p:cmAuthor>
  <p:cmAuthor id="4" name="SAFFIRIO Camila, GOV" initials="SCG" lastIdx="4" clrIdx="3">
    <p:extLst>
      <p:ext uri="{19B8F6BF-5375-455C-9EA6-DF929625EA0E}">
        <p15:presenceInfo xmlns:p15="http://schemas.microsoft.com/office/powerpoint/2012/main" userId="S-1-5-21-2146598497-832928401-1254845835-1916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7608"/>
    <a:srgbClr val="047BC1"/>
    <a:srgbClr val="004775"/>
    <a:srgbClr val="015C90"/>
    <a:srgbClr val="083F61"/>
    <a:srgbClr val="CEE5F3"/>
    <a:srgbClr val="828282"/>
    <a:srgbClr val="9CCBE6"/>
    <a:srgbClr val="99D4CB"/>
    <a:srgbClr val="D2E8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0857B1-DFA0-424F-8036-867FDB2CCB8B}" v="2" dt="2020-12-03T14:33:55.787"/>
    <p1510:client id="{19CF1100-7D16-4905-9197-D05556118BB9}" v="1" dt="2020-11-13T17:05:06.129"/>
    <p1510:client id="{1C980B2A-1F27-4C6A-A63D-071195FC893F}" v="2" dt="2020-12-17T15:32:38.380"/>
    <p1510:client id="{346DED6C-7798-422A-ACBC-F5BB41558FD7}" v="3" dt="2021-10-19T11:31:49.671"/>
    <p1510:client id="{35333785-1059-451C-9847-C8DC8F976ACA}" v="2" dt="2020-11-23T09:38:15.183"/>
    <p1510:client id="{3ADAAF72-6ACE-4837-4E1B-70AB51698E07}" v="2" dt="2022-01-17T22:04:43.376"/>
    <p1510:client id="{66D2FD97-CD06-42CE-A1C3-8350F74D8919}" v="8" dt="2020-10-27T09:32:21.331"/>
    <p1510:client id="{6E46152B-7639-4561-ADB7-A1DC2B72DC81}" v="11" dt="2021-10-18T16:22:35.052"/>
    <p1510:client id="{739BBC75-0526-997A-CBEC-0039B98B23AD}" v="126" dt="2022-01-19T18:59:10.121"/>
    <p1510:client id="{8F4B3247-C01C-4F16-BCDF-A36ECA53130C}" v="60" dt="2022-01-04T10:41:07.500"/>
    <p1510:client id="{9BF8B249-C844-7981-43A7-96363651F04E}" v="212" dt="2022-01-04T09:10:05.188"/>
    <p1510:client id="{A1622232-273C-2553-76AC-9A67944C68B8}" v="19" dt="2021-12-07T16:43:41.249"/>
    <p1510:client id="{D4DDFA60-16AE-4413-B3BC-57A7071D1984}" v="1" dt="2020-11-13T15:22:31.448"/>
    <p1510:client id="{D95CDBCC-AB44-4990-B8EA-EE0558FDA828}" v="1" dt="2021-10-18T12:20:20.4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71990" autoAdjust="0"/>
  </p:normalViewPr>
  <p:slideViewPr>
    <p:cSldViewPr snapToGrid="0">
      <p:cViewPr varScale="1">
        <p:scale>
          <a:sx n="49" d="100"/>
          <a:sy n="49" d="100"/>
        </p:scale>
        <p:origin x="13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80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81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LICHOWSKI Elsa, GOV" userId="S::elsa.pilichowski@oecd.org::5d6e0b47-5cb9-4ed0-9c2a-3217f300ea41" providerId="AD" clId="Web-{739BBC75-0526-997A-CBEC-0039B98B23AD}"/>
    <pc:docChg chg="modSld">
      <pc:chgData name="PILICHOWSKI Elsa, GOV" userId="S::elsa.pilichowski@oecd.org::5d6e0b47-5cb9-4ed0-9c2a-3217f300ea41" providerId="AD" clId="Web-{739BBC75-0526-997A-CBEC-0039B98B23AD}" dt="2022-01-19T18:59:08.934" v="74"/>
      <pc:docMkLst>
        <pc:docMk/>
      </pc:docMkLst>
      <pc:sldChg chg="modSp">
        <pc:chgData name="PILICHOWSKI Elsa, GOV" userId="S::elsa.pilichowski@oecd.org::5d6e0b47-5cb9-4ed0-9c2a-3217f300ea41" providerId="AD" clId="Web-{739BBC75-0526-997A-CBEC-0039B98B23AD}" dt="2022-01-19T18:59:08.934" v="74"/>
        <pc:sldMkLst>
          <pc:docMk/>
          <pc:sldMk cId="2887778483" sldId="326"/>
        </pc:sldMkLst>
        <pc:spChg chg="mod">
          <ac:chgData name="PILICHOWSKI Elsa, GOV" userId="S::elsa.pilichowski@oecd.org::5d6e0b47-5cb9-4ed0-9c2a-3217f300ea41" providerId="AD" clId="Web-{739BBC75-0526-997A-CBEC-0039B98B23AD}" dt="2022-01-19T18:59:08.934" v="74"/>
          <ac:spMkLst>
            <pc:docMk/>
            <pc:sldMk cId="2887778483" sldId="326"/>
            <ac:spMk id="4" creationId="{00000000-0000-0000-0000-000000000000}"/>
          </ac:spMkLst>
        </pc:spChg>
        <pc:graphicFrameChg chg="modGraphic">
          <ac:chgData name="PILICHOWSKI Elsa, GOV" userId="S::elsa.pilichowski@oecd.org::5d6e0b47-5cb9-4ed0-9c2a-3217f300ea41" providerId="AD" clId="Web-{739BBC75-0526-997A-CBEC-0039B98B23AD}" dt="2022-01-19T18:58:57.136" v="73"/>
          <ac:graphicFrameMkLst>
            <pc:docMk/>
            <pc:sldMk cId="2887778483" sldId="326"/>
            <ac:graphicFrameMk id="7" creationId="{00000000-0000-0000-0000-000000000000}"/>
          </ac:graphicFrameMkLst>
        </pc:graphicFrameChg>
      </pc:sldChg>
      <pc:sldChg chg="modSp">
        <pc:chgData name="PILICHOWSKI Elsa, GOV" userId="S::elsa.pilichowski@oecd.org::5d6e0b47-5cb9-4ed0-9c2a-3217f300ea41" providerId="AD" clId="Web-{739BBC75-0526-997A-CBEC-0039B98B23AD}" dt="2022-01-19T18:54:24.770" v="36" actId="20577"/>
        <pc:sldMkLst>
          <pc:docMk/>
          <pc:sldMk cId="1012713738" sldId="346"/>
        </pc:sldMkLst>
        <pc:spChg chg="mod">
          <ac:chgData name="PILICHOWSKI Elsa, GOV" userId="S::elsa.pilichowski@oecd.org::5d6e0b47-5cb9-4ed0-9c2a-3217f300ea41" providerId="AD" clId="Web-{739BBC75-0526-997A-CBEC-0039B98B23AD}" dt="2022-01-19T18:54:24.770" v="36" actId="20577"/>
          <ac:spMkLst>
            <pc:docMk/>
            <pc:sldMk cId="1012713738" sldId="346"/>
            <ac:spMk id="9" creationId="{00000000-0000-0000-0000-000000000000}"/>
          </ac:spMkLst>
        </pc:spChg>
        <pc:spChg chg="mod">
          <ac:chgData name="PILICHOWSKI Elsa, GOV" userId="S::elsa.pilichowski@oecd.org::5d6e0b47-5cb9-4ed0-9c2a-3217f300ea41" providerId="AD" clId="Web-{739BBC75-0526-997A-CBEC-0039B98B23AD}" dt="2022-01-19T18:52:51.189" v="26" actId="20577"/>
          <ac:spMkLst>
            <pc:docMk/>
            <pc:sldMk cId="1012713738" sldId="346"/>
            <ac:spMk id="65" creationId="{00000000-0000-0000-0000-000000000000}"/>
          </ac:spMkLst>
        </pc:spChg>
        <pc:spChg chg="mod">
          <ac:chgData name="PILICHOWSKI Elsa, GOV" userId="S::elsa.pilichowski@oecd.org::5d6e0b47-5cb9-4ed0-9c2a-3217f300ea41" providerId="AD" clId="Web-{739BBC75-0526-997A-CBEC-0039B98B23AD}" dt="2022-01-19T18:52:10.782" v="20" actId="20577"/>
          <ac:spMkLst>
            <pc:docMk/>
            <pc:sldMk cId="1012713738" sldId="346"/>
            <ac:spMk id="66" creationId="{00000000-0000-0000-0000-000000000000}"/>
          </ac:spMkLst>
        </pc:spChg>
      </pc:sldChg>
      <pc:sldChg chg="modSp">
        <pc:chgData name="PILICHOWSKI Elsa, GOV" userId="S::elsa.pilichowski@oecd.org::5d6e0b47-5cb9-4ed0-9c2a-3217f300ea41" providerId="AD" clId="Web-{739BBC75-0526-997A-CBEC-0039B98B23AD}" dt="2022-01-19T18:57:58.447" v="53" actId="20577"/>
        <pc:sldMkLst>
          <pc:docMk/>
          <pc:sldMk cId="1572589824" sldId="348"/>
        </pc:sldMkLst>
        <pc:spChg chg="mod">
          <ac:chgData name="PILICHOWSKI Elsa, GOV" userId="S::elsa.pilichowski@oecd.org::5d6e0b47-5cb9-4ed0-9c2a-3217f300ea41" providerId="AD" clId="Web-{739BBC75-0526-997A-CBEC-0039B98B23AD}" dt="2022-01-19T18:57:58.447" v="53" actId="20577"/>
          <ac:spMkLst>
            <pc:docMk/>
            <pc:sldMk cId="1572589824" sldId="348"/>
            <ac:spMk id="4" creationId="{00000000-0000-0000-0000-000000000000}"/>
          </ac:spMkLst>
        </pc:spChg>
      </pc:sldChg>
    </pc:docChg>
  </pc:docChgLst>
  <pc:docChgLst>
    <pc:chgData name="VÖLKER Laura, GOV" userId="S::laura.volker@oecd.org::1aeda0a5-0e5a-4731-97b0-ebb0fbc45560" providerId="AD" clId="Web-{8F4B3247-C01C-4F16-BCDF-A36ECA53130C}"/>
    <pc:docChg chg="modSld">
      <pc:chgData name="VÖLKER Laura, GOV" userId="S::laura.volker@oecd.org::1aeda0a5-0e5a-4731-97b0-ebb0fbc45560" providerId="AD" clId="Web-{8F4B3247-C01C-4F16-BCDF-A36ECA53130C}" dt="2022-01-04T10:40:58.281" v="31"/>
      <pc:docMkLst>
        <pc:docMk/>
      </pc:docMkLst>
      <pc:sldChg chg="modSp">
        <pc:chgData name="VÖLKER Laura, GOV" userId="S::laura.volker@oecd.org::1aeda0a5-0e5a-4731-97b0-ebb0fbc45560" providerId="AD" clId="Web-{8F4B3247-C01C-4F16-BCDF-A36ECA53130C}" dt="2022-01-04T10:40:58.281" v="31"/>
        <pc:sldMkLst>
          <pc:docMk/>
          <pc:sldMk cId="2887778483" sldId="326"/>
        </pc:sldMkLst>
        <pc:graphicFrameChg chg="mod modGraphic">
          <ac:chgData name="VÖLKER Laura, GOV" userId="S::laura.volker@oecd.org::1aeda0a5-0e5a-4731-97b0-ebb0fbc45560" providerId="AD" clId="Web-{8F4B3247-C01C-4F16-BCDF-A36ECA53130C}" dt="2022-01-04T10:40:58.281" v="31"/>
          <ac:graphicFrameMkLst>
            <pc:docMk/>
            <pc:sldMk cId="2887778483" sldId="326"/>
            <ac:graphicFrameMk id="5" creationId="{00000000-0000-0000-0000-000000000000}"/>
          </ac:graphicFrameMkLst>
        </pc:graphicFrameChg>
      </pc:sldChg>
    </pc:docChg>
  </pc:docChgLst>
  <pc:docChgLst>
    <pc:chgData name="DORNER Gillian, GOV" userId="S::gillian.dorner@oecd.org::bc1486f2-be88-4ad1-9520-127aa68b41a3" providerId="AD" clId="Web-{3ADAAF72-6ACE-4837-4E1B-70AB51698E07}"/>
    <pc:docChg chg="">
      <pc:chgData name="DORNER Gillian, GOV" userId="S::gillian.dorner@oecd.org::bc1486f2-be88-4ad1-9520-127aa68b41a3" providerId="AD" clId="Web-{3ADAAF72-6ACE-4837-4E1B-70AB51698E07}" dt="2022-01-17T22:04:43.376" v="1"/>
      <pc:docMkLst>
        <pc:docMk/>
      </pc:docMkLst>
      <pc:sldChg chg="addCm">
        <pc:chgData name="DORNER Gillian, GOV" userId="S::gillian.dorner@oecd.org::bc1486f2-be88-4ad1-9520-127aa68b41a3" providerId="AD" clId="Web-{3ADAAF72-6ACE-4837-4E1B-70AB51698E07}" dt="2022-01-17T22:02:29.418" v="0"/>
        <pc:sldMkLst>
          <pc:docMk/>
          <pc:sldMk cId="2887778483" sldId="326"/>
        </pc:sldMkLst>
      </pc:sldChg>
      <pc:sldChg chg="addCm">
        <pc:chgData name="DORNER Gillian, GOV" userId="S::gillian.dorner@oecd.org::bc1486f2-be88-4ad1-9520-127aa68b41a3" providerId="AD" clId="Web-{3ADAAF72-6ACE-4837-4E1B-70AB51698E07}" dt="2022-01-17T22:04:43.376" v="1"/>
        <pc:sldMkLst>
          <pc:docMk/>
          <pc:sldMk cId="2929898489" sldId="335"/>
        </pc:sldMkLst>
      </pc:sldChg>
    </pc:docChg>
  </pc:docChgLst>
  <pc:docChgLst>
    <pc:chgData name="DORNER Gillian, GOV" userId="S::gillian.dorner@oecd.org::bc1486f2-be88-4ad1-9520-127aa68b41a3" providerId="AD" clId="Web-{9BF8B249-C844-7981-43A7-96363651F04E}"/>
    <pc:docChg chg="modSld">
      <pc:chgData name="DORNER Gillian, GOV" userId="S::gillian.dorner@oecd.org::bc1486f2-be88-4ad1-9520-127aa68b41a3" providerId="AD" clId="Web-{9BF8B249-C844-7981-43A7-96363651F04E}" dt="2022-01-04T09:10:02.125" v="197"/>
      <pc:docMkLst>
        <pc:docMk/>
      </pc:docMkLst>
      <pc:sldChg chg="modSp">
        <pc:chgData name="DORNER Gillian, GOV" userId="S::gillian.dorner@oecd.org::bc1486f2-be88-4ad1-9520-127aa68b41a3" providerId="AD" clId="Web-{9BF8B249-C844-7981-43A7-96363651F04E}" dt="2022-01-04T09:10:02.125" v="197"/>
        <pc:sldMkLst>
          <pc:docMk/>
          <pc:sldMk cId="2887778483" sldId="326"/>
        </pc:sldMkLst>
        <pc:graphicFrameChg chg="mod modGraphic">
          <ac:chgData name="DORNER Gillian, GOV" userId="S::gillian.dorner@oecd.org::bc1486f2-be88-4ad1-9520-127aa68b41a3" providerId="AD" clId="Web-{9BF8B249-C844-7981-43A7-96363651F04E}" dt="2022-01-04T09:10:02.125" v="197"/>
          <ac:graphicFrameMkLst>
            <pc:docMk/>
            <pc:sldMk cId="2887778483" sldId="326"/>
            <ac:graphicFrameMk id="5" creationId="{00000000-0000-0000-0000-000000000000}"/>
          </ac:graphicFrameMkLst>
        </pc:graphicFrameChg>
      </pc:sldChg>
      <pc:sldChg chg="modSp">
        <pc:chgData name="DORNER Gillian, GOV" userId="S::gillian.dorner@oecd.org::bc1486f2-be88-4ad1-9520-127aa68b41a3" providerId="AD" clId="Web-{9BF8B249-C844-7981-43A7-96363651F04E}" dt="2022-01-04T08:56:19.787" v="1" actId="20577"/>
        <pc:sldMkLst>
          <pc:docMk/>
          <pc:sldMk cId="2052581158" sldId="339"/>
        </pc:sldMkLst>
        <pc:spChg chg="mod">
          <ac:chgData name="DORNER Gillian, GOV" userId="S::gillian.dorner@oecd.org::bc1486f2-be88-4ad1-9520-127aa68b41a3" providerId="AD" clId="Web-{9BF8B249-C844-7981-43A7-96363651F04E}" dt="2022-01-04T08:56:19.787" v="1" actId="20577"/>
          <ac:spMkLst>
            <pc:docMk/>
            <pc:sldMk cId="2052581158" sldId="339"/>
            <ac:spMk id="4" creationId="{00000000-0000-0000-0000-000000000000}"/>
          </ac:spMkLst>
        </pc:spChg>
      </pc:sldChg>
      <pc:sldChg chg="modSp">
        <pc:chgData name="DORNER Gillian, GOV" userId="S::gillian.dorner@oecd.org::bc1486f2-be88-4ad1-9520-127aa68b41a3" providerId="AD" clId="Web-{9BF8B249-C844-7981-43A7-96363651F04E}" dt="2022-01-04T09:07:03.448" v="173" actId="20577"/>
        <pc:sldMkLst>
          <pc:docMk/>
          <pc:sldMk cId="986706110" sldId="340"/>
        </pc:sldMkLst>
        <pc:spChg chg="mod">
          <ac:chgData name="DORNER Gillian, GOV" userId="S::gillian.dorner@oecd.org::bc1486f2-be88-4ad1-9520-127aa68b41a3" providerId="AD" clId="Web-{9BF8B249-C844-7981-43A7-96363651F04E}" dt="2022-01-04T09:07:03.448" v="173" actId="20577"/>
          <ac:spMkLst>
            <pc:docMk/>
            <pc:sldMk cId="986706110" sldId="340"/>
            <ac:spMk id="8" creationId="{00000000-0000-0000-0000-000000000000}"/>
          </ac:spMkLst>
        </pc:spChg>
      </pc:sldChg>
      <pc:sldChg chg="modSp">
        <pc:chgData name="DORNER Gillian, GOV" userId="S::gillian.dorner@oecd.org::bc1486f2-be88-4ad1-9520-127aa68b41a3" providerId="AD" clId="Web-{9BF8B249-C844-7981-43A7-96363651F04E}" dt="2022-01-04T09:07:42.433" v="191" actId="20577"/>
        <pc:sldMkLst>
          <pc:docMk/>
          <pc:sldMk cId="40176247" sldId="341"/>
        </pc:sldMkLst>
        <pc:spChg chg="mod">
          <ac:chgData name="DORNER Gillian, GOV" userId="S::gillian.dorner@oecd.org::bc1486f2-be88-4ad1-9520-127aa68b41a3" providerId="AD" clId="Web-{9BF8B249-C844-7981-43A7-96363651F04E}" dt="2022-01-04T09:07:42.433" v="191" actId="20577"/>
          <ac:spMkLst>
            <pc:docMk/>
            <pc:sldMk cId="40176247" sldId="341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BAB63-DE30-4E43-9750-4780F65E885A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25B28-E7EA-4ED3-8A85-A69AA214A4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344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C11C2-F3D2-429D-96AF-8C4E4A69E91C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289C2-C5DE-46BE-89DC-42A99C0199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895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289C2-C5DE-46BE-89DC-42A99C01992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957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289C2-C5DE-46BE-89DC-42A99C01992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231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289C2-C5DE-46BE-89DC-42A99C01992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878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en-US" smtClean="0">
              <a:latin typeface="Arial" panose="020B0604020202020204" pitchFamily="34" charset="0"/>
            </a:endParaRPr>
          </a:p>
        </p:txBody>
      </p:sp>
      <p:sp>
        <p:nvSpPr>
          <p:cNvPr id="20484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589FEA-67AF-4381-B63D-3C81728E424A}" type="slidenum">
              <a:rPr lang="en-GB" altLang="en-US">
                <a:latin typeface="Times New Roman" panose="02020603050405020304" pitchFamily="18" charset="0"/>
              </a:rPr>
              <a:pPr/>
              <a:t>4</a:t>
            </a:fld>
            <a:endParaRPr lang="en-GB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817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289C2-C5DE-46BE-89DC-42A99C01992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68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09C78-FF8C-47C2-A9B3-F9EC1A66B59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574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289C2-C5DE-46BE-89DC-42A99C01992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52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D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904095" y="2266912"/>
            <a:ext cx="10150475" cy="66024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Add text 1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904095" y="2841343"/>
            <a:ext cx="10150475" cy="66024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>
                <a:solidFill>
                  <a:schemeClr val="accent4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Add text 2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904095" y="4027301"/>
            <a:ext cx="10150475" cy="32827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Add your text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2546274" y="5291577"/>
            <a:ext cx="6866117" cy="32827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err="1"/>
              <a:t>dd</a:t>
            </a:r>
            <a:r>
              <a:rPr lang="en-US"/>
              <a:t> Month </a:t>
            </a:r>
            <a:r>
              <a:rPr lang="en-US" err="1"/>
              <a:t>yyyy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64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8" y="2392070"/>
            <a:ext cx="3420000" cy="39896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80000"/>
              <a:buFont typeface="Bahnschrift SemiBold SemiConden" panose="020B0502040204020203" pitchFamily="34" charset="0"/>
              <a:buChar char="&gt;"/>
              <a:defRPr sz="1400" b="0"/>
            </a:lvl1pPr>
            <a:lvl2pPr marL="457200" indent="0">
              <a:buNone/>
              <a:defRPr/>
            </a:lvl2pPr>
          </a:lstStyle>
          <a:p>
            <a:pPr lvl="0"/>
            <a:r>
              <a:rPr lang="pt-BR" err="1"/>
              <a:t>Sed</a:t>
            </a:r>
            <a:r>
              <a:rPr lang="pt-BR"/>
              <a:t> ac </a:t>
            </a:r>
            <a:r>
              <a:rPr lang="pt-BR" err="1"/>
              <a:t>elementum</a:t>
            </a:r>
            <a:r>
              <a:rPr lang="pt-BR"/>
              <a:t> ante, id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. </a:t>
            </a:r>
          </a:p>
          <a:p>
            <a:pPr lvl="0"/>
            <a:r>
              <a:rPr lang="pt-BR" err="1"/>
              <a:t>Praesent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 est,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ac, </a:t>
            </a:r>
            <a:r>
              <a:rPr lang="pt-BR" err="1"/>
              <a:t>lacinia</a:t>
            </a:r>
            <a:r>
              <a:rPr lang="pt-BR"/>
              <a:t> id mi.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molestie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 nunc </a:t>
            </a:r>
            <a:r>
              <a:rPr lang="pt-BR" err="1"/>
              <a:t>venenatis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. </a:t>
            </a:r>
          </a:p>
          <a:p>
            <a:pPr lvl="0"/>
            <a:r>
              <a:rPr lang="pt-BR"/>
              <a:t>In </a:t>
            </a:r>
            <a:r>
              <a:rPr lang="pt-BR" err="1"/>
              <a:t>maximus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pharetra</a:t>
            </a:r>
            <a:r>
              <a:rPr lang="pt-BR"/>
              <a:t> </a:t>
            </a:r>
            <a:r>
              <a:rPr lang="pt-BR" err="1"/>
              <a:t>imperdiet</a:t>
            </a:r>
            <a:r>
              <a:rPr lang="pt-BR"/>
              <a:t> massa tempus ut. In eu </a:t>
            </a:r>
            <a:r>
              <a:rPr lang="pt-BR" err="1"/>
              <a:t>odio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 </a:t>
            </a:r>
            <a:r>
              <a:rPr lang="pt-BR" err="1"/>
              <a:t>tristique</a:t>
            </a:r>
            <a:r>
              <a:rPr lang="pt-BR"/>
              <a:t> </a:t>
            </a:r>
            <a:r>
              <a:rPr lang="pt-BR" err="1"/>
              <a:t>pretium</a:t>
            </a:r>
            <a:r>
              <a:rPr lang="pt-BR"/>
              <a:t> eu </a:t>
            </a:r>
            <a:r>
              <a:rPr lang="pt-BR" err="1"/>
              <a:t>sed</a:t>
            </a:r>
            <a:r>
              <a:rPr lang="pt-BR"/>
              <a:t> ex. </a:t>
            </a:r>
          </a:p>
          <a:p>
            <a:pPr lvl="0"/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faucibus</a:t>
            </a:r>
            <a:r>
              <a:rPr lang="pt-BR"/>
              <a:t> </a:t>
            </a:r>
            <a:r>
              <a:rPr lang="pt-BR" err="1"/>
              <a:t>efficitur</a:t>
            </a:r>
            <a:r>
              <a:rPr lang="pt-BR"/>
              <a:t> </a:t>
            </a:r>
            <a:r>
              <a:rPr lang="pt-BR" err="1"/>
              <a:t>tortor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suscipit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dapibus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urna </a:t>
            </a:r>
            <a:r>
              <a:rPr lang="pt-BR" err="1"/>
              <a:t>vel</a:t>
            </a:r>
            <a:r>
              <a:rPr lang="pt-BR"/>
              <a:t>, </a:t>
            </a:r>
            <a:r>
              <a:rPr lang="pt-BR" err="1"/>
              <a:t>convallis</a:t>
            </a:r>
            <a:r>
              <a:rPr lang="pt-BR"/>
              <a:t> </a:t>
            </a:r>
            <a:r>
              <a:rPr lang="pt-BR" err="1"/>
              <a:t>volutpat</a:t>
            </a:r>
            <a:r>
              <a:rPr lang="pt-BR"/>
              <a:t> </a:t>
            </a:r>
            <a:r>
              <a:rPr lang="pt-BR" err="1"/>
              <a:t>purus</a:t>
            </a:r>
            <a:r>
              <a:rPr lang="pt-BR"/>
              <a:t>. </a:t>
            </a:r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4145178" y="2007858"/>
            <a:ext cx="0" cy="426312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7" y="908050"/>
            <a:ext cx="11160125" cy="6708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This is a placeholder for a short introduction text to the slide.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  <a:br>
              <a:rPr lang="en-US"/>
            </a:br>
            <a:r>
              <a:rPr lang="en-US"/>
              <a:t>Nam vitae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. Nam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. Maecenas dictum ex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 cursus </a:t>
            </a:r>
            <a:r>
              <a:rPr lang="en-US" err="1"/>
              <a:t>eleifend</a:t>
            </a:r>
            <a:r>
              <a:rPr lang="en-US"/>
              <a:t>. </a:t>
            </a:r>
            <a:r>
              <a:rPr lang="en-US" err="1"/>
              <a:t>Cras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pharetra.</a:t>
            </a:r>
            <a:endParaRPr lang="en-GB"/>
          </a:p>
        </p:txBody>
      </p:sp>
      <p:sp>
        <p:nvSpPr>
          <p:cNvPr id="1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385999" y="2392070"/>
            <a:ext cx="3420000" cy="39896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80000"/>
              <a:buFont typeface="Bahnschrift SemiBold SemiConden" panose="020B0502040204020203" pitchFamily="34" charset="0"/>
              <a:buChar char="&gt;"/>
              <a:defRPr sz="1400" b="0"/>
            </a:lvl1pPr>
            <a:lvl2pPr marL="457200" indent="0">
              <a:buNone/>
              <a:defRPr/>
            </a:lvl2pPr>
          </a:lstStyle>
          <a:p>
            <a:pPr lvl="0"/>
            <a:r>
              <a:rPr lang="pt-BR" err="1"/>
              <a:t>Sed</a:t>
            </a:r>
            <a:r>
              <a:rPr lang="pt-BR"/>
              <a:t> ac </a:t>
            </a:r>
            <a:r>
              <a:rPr lang="pt-BR" err="1"/>
              <a:t>elementum</a:t>
            </a:r>
            <a:r>
              <a:rPr lang="pt-BR"/>
              <a:t> ante, id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. </a:t>
            </a:r>
          </a:p>
          <a:p>
            <a:pPr lvl="0"/>
            <a:r>
              <a:rPr lang="pt-BR" err="1"/>
              <a:t>Praesent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 est,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ac, </a:t>
            </a:r>
            <a:r>
              <a:rPr lang="pt-BR" err="1"/>
              <a:t>lacinia</a:t>
            </a:r>
            <a:r>
              <a:rPr lang="pt-BR"/>
              <a:t> id mi.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molestie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 nunc </a:t>
            </a:r>
            <a:r>
              <a:rPr lang="pt-BR" err="1"/>
              <a:t>venenatis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. </a:t>
            </a:r>
          </a:p>
          <a:p>
            <a:pPr lvl="0"/>
            <a:r>
              <a:rPr lang="pt-BR"/>
              <a:t>In </a:t>
            </a:r>
            <a:r>
              <a:rPr lang="pt-BR" err="1"/>
              <a:t>maximus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pharetra</a:t>
            </a:r>
            <a:r>
              <a:rPr lang="pt-BR"/>
              <a:t> </a:t>
            </a:r>
            <a:r>
              <a:rPr lang="pt-BR" err="1"/>
              <a:t>imperdiet</a:t>
            </a:r>
            <a:r>
              <a:rPr lang="pt-BR"/>
              <a:t> massa tempus ut. In eu </a:t>
            </a:r>
            <a:r>
              <a:rPr lang="pt-BR" err="1"/>
              <a:t>odio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 </a:t>
            </a:r>
            <a:r>
              <a:rPr lang="pt-BR" err="1"/>
              <a:t>tristique</a:t>
            </a:r>
            <a:r>
              <a:rPr lang="pt-BR"/>
              <a:t> </a:t>
            </a:r>
            <a:r>
              <a:rPr lang="pt-BR" err="1"/>
              <a:t>pretium</a:t>
            </a:r>
            <a:r>
              <a:rPr lang="pt-BR"/>
              <a:t> eu </a:t>
            </a:r>
            <a:r>
              <a:rPr lang="pt-BR" err="1"/>
              <a:t>sed</a:t>
            </a:r>
            <a:r>
              <a:rPr lang="pt-BR"/>
              <a:t> ex. </a:t>
            </a:r>
          </a:p>
          <a:p>
            <a:pPr lvl="0"/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faucibus</a:t>
            </a:r>
            <a:r>
              <a:rPr lang="pt-BR"/>
              <a:t> </a:t>
            </a:r>
            <a:r>
              <a:rPr lang="pt-BR" err="1"/>
              <a:t>efficitur</a:t>
            </a:r>
            <a:r>
              <a:rPr lang="pt-BR"/>
              <a:t> </a:t>
            </a:r>
            <a:r>
              <a:rPr lang="pt-BR" err="1"/>
              <a:t>tortor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suscipit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dapibus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urna </a:t>
            </a:r>
            <a:r>
              <a:rPr lang="pt-BR" err="1"/>
              <a:t>vel</a:t>
            </a:r>
            <a:r>
              <a:rPr lang="pt-BR"/>
              <a:t>, </a:t>
            </a:r>
            <a:r>
              <a:rPr lang="pt-BR" err="1"/>
              <a:t>convallis</a:t>
            </a:r>
            <a:r>
              <a:rPr lang="pt-BR"/>
              <a:t> </a:t>
            </a:r>
            <a:r>
              <a:rPr lang="pt-BR" err="1"/>
              <a:t>volutpat</a:t>
            </a:r>
            <a:r>
              <a:rPr lang="pt-BR"/>
              <a:t> </a:t>
            </a:r>
            <a:r>
              <a:rPr lang="pt-BR" err="1"/>
              <a:t>purus</a:t>
            </a:r>
            <a:r>
              <a:rPr lang="pt-BR"/>
              <a:t>. 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515937" y="1752271"/>
            <a:ext cx="3420000" cy="511175"/>
          </a:xfrm>
          <a:prstGeom prst="rect">
            <a:avLst/>
          </a:prstGeom>
          <a:solidFill>
            <a:schemeClr val="accent1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the title of this column here]</a:t>
            </a:r>
            <a:endParaRPr lang="en-GB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85999" y="1752271"/>
            <a:ext cx="3420000" cy="511175"/>
          </a:xfrm>
          <a:prstGeom prst="rect">
            <a:avLst/>
          </a:prstGeom>
          <a:solidFill>
            <a:schemeClr val="accent2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the title of this column here]</a:t>
            </a:r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8036073" y="2007858"/>
            <a:ext cx="0" cy="426311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idx="18" hasCustomPrompt="1"/>
          </p:nvPr>
        </p:nvSpPr>
        <p:spPr>
          <a:xfrm>
            <a:off x="8256062" y="2392069"/>
            <a:ext cx="3420000" cy="39896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SzPct val="80000"/>
              <a:buFont typeface="Bahnschrift SemiBold SemiConden" panose="020B0502040204020203" pitchFamily="34" charset="0"/>
              <a:buChar char="&gt;"/>
              <a:defRPr sz="1400" b="0"/>
            </a:lvl1pPr>
            <a:lvl2pPr marL="457200" indent="0">
              <a:buNone/>
              <a:defRPr/>
            </a:lvl2pPr>
          </a:lstStyle>
          <a:p>
            <a:pPr lvl="0"/>
            <a:r>
              <a:rPr lang="pt-BR" err="1"/>
              <a:t>Sed</a:t>
            </a:r>
            <a:r>
              <a:rPr lang="pt-BR"/>
              <a:t> ac </a:t>
            </a:r>
            <a:r>
              <a:rPr lang="pt-BR" err="1"/>
              <a:t>elementum</a:t>
            </a:r>
            <a:r>
              <a:rPr lang="pt-BR"/>
              <a:t> ante, id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. </a:t>
            </a:r>
          </a:p>
          <a:p>
            <a:pPr lvl="0"/>
            <a:r>
              <a:rPr lang="pt-BR" err="1"/>
              <a:t>Praesent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 est,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ac, </a:t>
            </a:r>
            <a:r>
              <a:rPr lang="pt-BR" err="1"/>
              <a:t>lacinia</a:t>
            </a:r>
            <a:r>
              <a:rPr lang="pt-BR"/>
              <a:t> id mi.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molestie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 nunc </a:t>
            </a:r>
            <a:r>
              <a:rPr lang="pt-BR" err="1"/>
              <a:t>venenatis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. </a:t>
            </a:r>
          </a:p>
          <a:p>
            <a:pPr lvl="0"/>
            <a:r>
              <a:rPr lang="pt-BR"/>
              <a:t>In </a:t>
            </a:r>
            <a:r>
              <a:rPr lang="pt-BR" err="1"/>
              <a:t>maximus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pharetra</a:t>
            </a:r>
            <a:r>
              <a:rPr lang="pt-BR"/>
              <a:t> </a:t>
            </a:r>
            <a:r>
              <a:rPr lang="pt-BR" err="1"/>
              <a:t>imperdiet</a:t>
            </a:r>
            <a:r>
              <a:rPr lang="pt-BR"/>
              <a:t> massa tempus ut. In eu </a:t>
            </a:r>
            <a:r>
              <a:rPr lang="pt-BR" err="1"/>
              <a:t>odio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 </a:t>
            </a:r>
            <a:r>
              <a:rPr lang="pt-BR" err="1"/>
              <a:t>tristique</a:t>
            </a:r>
            <a:r>
              <a:rPr lang="pt-BR"/>
              <a:t> </a:t>
            </a:r>
            <a:r>
              <a:rPr lang="pt-BR" err="1"/>
              <a:t>pretium</a:t>
            </a:r>
            <a:r>
              <a:rPr lang="pt-BR"/>
              <a:t> eu </a:t>
            </a:r>
            <a:r>
              <a:rPr lang="pt-BR" err="1"/>
              <a:t>sed</a:t>
            </a:r>
            <a:r>
              <a:rPr lang="pt-BR"/>
              <a:t> ex. </a:t>
            </a:r>
          </a:p>
          <a:p>
            <a:pPr lvl="0"/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faucibus</a:t>
            </a:r>
            <a:r>
              <a:rPr lang="pt-BR"/>
              <a:t> </a:t>
            </a:r>
            <a:r>
              <a:rPr lang="pt-BR" err="1"/>
              <a:t>efficitur</a:t>
            </a:r>
            <a:r>
              <a:rPr lang="pt-BR"/>
              <a:t> </a:t>
            </a:r>
            <a:r>
              <a:rPr lang="pt-BR" err="1"/>
              <a:t>tortor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suscipit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dapibus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urna </a:t>
            </a:r>
            <a:r>
              <a:rPr lang="pt-BR" err="1"/>
              <a:t>vel</a:t>
            </a:r>
            <a:r>
              <a:rPr lang="pt-BR"/>
              <a:t>, </a:t>
            </a:r>
            <a:r>
              <a:rPr lang="pt-BR" err="1"/>
              <a:t>convallis</a:t>
            </a:r>
            <a:r>
              <a:rPr lang="pt-BR"/>
              <a:t> </a:t>
            </a:r>
            <a:r>
              <a:rPr lang="pt-BR" err="1"/>
              <a:t>volutpat</a:t>
            </a:r>
            <a:r>
              <a:rPr lang="pt-BR"/>
              <a:t> </a:t>
            </a:r>
            <a:r>
              <a:rPr lang="pt-BR" err="1"/>
              <a:t>purus</a:t>
            </a:r>
            <a:r>
              <a:rPr lang="pt-BR"/>
              <a:t>. </a:t>
            </a:r>
            <a:endParaRPr lang="en-GB"/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8256062" y="1752271"/>
            <a:ext cx="3420000" cy="511175"/>
          </a:xfrm>
          <a:prstGeom prst="rect">
            <a:avLst/>
          </a:prstGeom>
          <a:solidFill>
            <a:schemeClr val="accent3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the title of this column here]</a:t>
            </a:r>
            <a:endParaRPr lang="en-GB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[Add slide title here]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36EBB71-1AEC-4D92-8A51-969FF0A7CB17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145178" y="2007858"/>
            <a:ext cx="0" cy="426312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8036073" y="2007858"/>
            <a:ext cx="0" cy="426311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443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685867" y="4230499"/>
            <a:ext cx="10990195" cy="949514"/>
          </a:xfrm>
          <a:prstGeom prst="rect">
            <a:avLst/>
          </a:prstGeom>
          <a:solidFill>
            <a:srgbClr val="CCEEF7"/>
          </a:solidFill>
        </p:spPr>
        <p:txBody>
          <a:bodyPr lIns="54000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kumimoji="0" lang="en-GB" sz="1700" b="1" i="0" u="none" strike="noStrike" kern="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This is a placeholder for a short introduction text to the slide.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  <a:br>
              <a:rPr lang="en-US"/>
            </a:br>
            <a:r>
              <a:rPr lang="en-US"/>
              <a:t>Nam vitae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. Nam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. Maecenas dictum ex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 cursus </a:t>
            </a:r>
            <a:r>
              <a:rPr lang="en-US" err="1"/>
              <a:t>eleifend</a:t>
            </a:r>
            <a:r>
              <a:rPr lang="en-US"/>
              <a:t>. </a:t>
            </a:r>
            <a:br>
              <a:rPr lang="en-US"/>
            </a:br>
            <a:r>
              <a:rPr lang="en-US" err="1"/>
              <a:t>Cras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pharetra.</a:t>
            </a:r>
            <a:endParaRPr lang="en-GB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678360" y="1941065"/>
            <a:ext cx="11006372" cy="949514"/>
          </a:xfrm>
          <a:prstGeom prst="rect">
            <a:avLst/>
          </a:prstGeom>
          <a:solidFill>
            <a:srgbClr val="CEE5F3"/>
          </a:solidFill>
        </p:spPr>
        <p:txBody>
          <a:bodyPr lIns="54000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kumimoji="0" lang="en-GB" sz="1700" b="1" i="0" u="none" strike="noStrike" kern="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This is a placeholder for a short introduction text to the slide.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  <a:br>
              <a:rPr lang="en-US"/>
            </a:br>
            <a:r>
              <a:rPr lang="en-US"/>
              <a:t>Nam vitae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. Nam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. Maecenas dictum ex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 cursus </a:t>
            </a:r>
            <a:r>
              <a:rPr lang="en-US" err="1"/>
              <a:t>eleifend</a:t>
            </a:r>
            <a:r>
              <a:rPr lang="en-US"/>
              <a:t>. </a:t>
            </a:r>
            <a:br>
              <a:rPr lang="en-US"/>
            </a:br>
            <a:r>
              <a:rPr lang="en-US" err="1"/>
              <a:t>Cras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pharetra.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7" y="911046"/>
            <a:ext cx="11160125" cy="6708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This is a placeholder for a short introduction text to the slide.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  <a:br>
              <a:rPr lang="en-US"/>
            </a:br>
            <a:r>
              <a:rPr lang="en-US"/>
              <a:t>Nam vitae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. Nam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. Maecenas dictum ex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 cursus </a:t>
            </a:r>
            <a:r>
              <a:rPr lang="en-US" err="1"/>
              <a:t>eleifend</a:t>
            </a:r>
            <a:r>
              <a:rPr lang="en-US"/>
              <a:t>. </a:t>
            </a:r>
            <a:r>
              <a:rPr lang="en-US" err="1"/>
              <a:t>Cras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pharetra.</a:t>
            </a:r>
            <a:endParaRPr lang="en-GB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[Add slide title here]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36EBB71-1AEC-4D92-8A51-969FF0A7CB17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678360" y="2027712"/>
            <a:ext cx="0" cy="2442616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cxnSp>
        <p:nvCxnSpPr>
          <p:cNvPr id="32" name="Straight Connector 31"/>
          <p:cNvCxnSpPr/>
          <p:nvPr/>
        </p:nvCxnSpPr>
        <p:spPr>
          <a:xfrm>
            <a:off x="678360" y="4423982"/>
            <a:ext cx="0" cy="2007503"/>
          </a:xfrm>
          <a:prstGeom prst="line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miter lim="800000"/>
            <a:tailEnd type="oval"/>
          </a:ln>
          <a:effectLst/>
        </p:spPr>
      </p:cxnSp>
      <p:sp>
        <p:nvSpPr>
          <p:cNvPr id="80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84199" y="3053130"/>
            <a:ext cx="10491864" cy="81254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Bahnschrift SemiBold SemiConden" panose="020B0502040204020203" pitchFamily="34" charset="0"/>
              <a:buChar char="&gt;"/>
              <a:defRPr sz="1400" b="0"/>
            </a:lvl1pPr>
            <a:lvl2pPr marL="457200" indent="0">
              <a:buNone/>
              <a:defRPr/>
            </a:lvl2pPr>
          </a:lstStyle>
          <a:p>
            <a:pPr lvl="0"/>
            <a:r>
              <a:rPr lang="pt-BR" err="1"/>
              <a:t>Sed</a:t>
            </a:r>
            <a:r>
              <a:rPr lang="pt-BR"/>
              <a:t> ac </a:t>
            </a:r>
            <a:r>
              <a:rPr lang="pt-BR" err="1"/>
              <a:t>elementum</a:t>
            </a:r>
            <a:r>
              <a:rPr lang="pt-BR"/>
              <a:t> ante, id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. </a:t>
            </a:r>
          </a:p>
          <a:p>
            <a:pPr lvl="0"/>
            <a:r>
              <a:rPr lang="pt-BR" err="1"/>
              <a:t>Praesent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 est,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ac, </a:t>
            </a:r>
            <a:r>
              <a:rPr lang="pt-BR" err="1"/>
              <a:t>lacinia</a:t>
            </a:r>
            <a:r>
              <a:rPr lang="pt-BR"/>
              <a:t> id mi.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molestie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 nunc </a:t>
            </a:r>
            <a:r>
              <a:rPr lang="pt-BR" err="1"/>
              <a:t>venenatis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. </a:t>
            </a:r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505867" y="4063982"/>
            <a:ext cx="360000" cy="360000"/>
            <a:chOff x="612636" y="4437351"/>
            <a:chExt cx="360000" cy="360000"/>
          </a:xfrm>
        </p:grpSpPr>
        <p:sp>
          <p:nvSpPr>
            <p:cNvPr id="29" name="Oval 28"/>
            <p:cNvSpPr/>
            <p:nvPr/>
          </p:nvSpPr>
          <p:spPr>
            <a:xfrm>
              <a:off x="612636" y="4437351"/>
              <a:ext cx="360000" cy="360000"/>
            </a:xfrm>
            <a:prstGeom prst="ellipse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Isosceles Triangle 7"/>
            <p:cNvSpPr/>
            <p:nvPr/>
          </p:nvSpPr>
          <p:spPr>
            <a:xfrm rot="5400000">
              <a:off x="734223" y="4542421"/>
              <a:ext cx="180830" cy="15588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498359" y="1751137"/>
            <a:ext cx="360000" cy="360000"/>
            <a:chOff x="612636" y="4437351"/>
            <a:chExt cx="360000" cy="360000"/>
          </a:xfrm>
        </p:grpSpPr>
        <p:sp>
          <p:nvSpPr>
            <p:cNvPr id="83" name="Oval 82"/>
            <p:cNvSpPr/>
            <p:nvPr/>
          </p:nvSpPr>
          <p:spPr>
            <a:xfrm>
              <a:off x="612636" y="4437351"/>
              <a:ext cx="360000" cy="360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Isosceles Triangle 83"/>
            <p:cNvSpPr/>
            <p:nvPr/>
          </p:nvSpPr>
          <p:spPr>
            <a:xfrm rot="5400000">
              <a:off x="726334" y="4534392"/>
              <a:ext cx="180830" cy="15588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6" name="Content Placeholder 2"/>
          <p:cNvSpPr>
            <a:spLocks noGrp="1"/>
          </p:cNvSpPr>
          <p:nvPr>
            <p:ph idx="25" hasCustomPrompt="1"/>
          </p:nvPr>
        </p:nvSpPr>
        <p:spPr>
          <a:xfrm>
            <a:off x="1184199" y="5346530"/>
            <a:ext cx="10491864" cy="81254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600"/>
              </a:spcBef>
              <a:buClr>
                <a:schemeClr val="accent4"/>
              </a:buClr>
              <a:buSzPct val="80000"/>
              <a:buFont typeface="Bahnschrift SemiBold SemiConden" panose="020B0502040204020203" pitchFamily="34" charset="0"/>
              <a:buChar char="&gt;"/>
              <a:defRPr sz="1400" b="0"/>
            </a:lvl1pPr>
            <a:lvl2pPr marL="457200" indent="0">
              <a:buNone/>
              <a:defRPr/>
            </a:lvl2pPr>
          </a:lstStyle>
          <a:p>
            <a:pPr lvl="0"/>
            <a:r>
              <a:rPr lang="pt-BR" err="1"/>
              <a:t>Sed</a:t>
            </a:r>
            <a:r>
              <a:rPr lang="pt-BR"/>
              <a:t> ac </a:t>
            </a:r>
            <a:r>
              <a:rPr lang="pt-BR" err="1"/>
              <a:t>elementum</a:t>
            </a:r>
            <a:r>
              <a:rPr lang="pt-BR"/>
              <a:t> ante, id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. </a:t>
            </a:r>
          </a:p>
          <a:p>
            <a:pPr lvl="0"/>
            <a:r>
              <a:rPr lang="pt-BR" err="1"/>
              <a:t>Praesent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 est,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ac, </a:t>
            </a:r>
            <a:r>
              <a:rPr lang="pt-BR" err="1"/>
              <a:t>lacinia</a:t>
            </a:r>
            <a:r>
              <a:rPr lang="pt-BR"/>
              <a:t> id mi.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molestie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 nunc </a:t>
            </a:r>
            <a:r>
              <a:rPr lang="pt-BR" err="1"/>
              <a:t>venenatis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.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41745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item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[Add slide title here]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291561" y="1571416"/>
            <a:ext cx="165542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946985" y="1571415"/>
            <a:ext cx="0" cy="438442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678360" y="1861531"/>
            <a:ext cx="2099450" cy="1080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678361" y="4114523"/>
            <a:ext cx="2099450" cy="1080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3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3128684" y="1861531"/>
            <a:ext cx="8341549" cy="1080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semper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venenatis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. </a:t>
            </a:r>
            <a:endParaRPr lang="en-GB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3128684" y="4108875"/>
            <a:ext cx="8341549" cy="1080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semper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venenatis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36EBB71-1AEC-4D92-8A51-969FF0A7CB17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1291561" y="1571416"/>
            <a:ext cx="165542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 userDrawn="1"/>
        </p:nvSpPr>
        <p:spPr>
          <a:xfrm>
            <a:off x="2879131" y="4103228"/>
            <a:ext cx="148235" cy="10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chemeClr val="accent3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2879130" y="2199733"/>
            <a:ext cx="148235" cy="13588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245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item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[Add slide title here]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291561" y="1794901"/>
            <a:ext cx="165542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946985" y="1794900"/>
            <a:ext cx="0" cy="454224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879130" y="1980457"/>
            <a:ext cx="148235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678360" y="1980457"/>
            <a:ext cx="2099450" cy="900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3128684" y="1980457"/>
            <a:ext cx="8341549" cy="900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2879130" y="3081491"/>
            <a:ext cx="148235" cy="9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678360" y="3081491"/>
            <a:ext cx="2099450" cy="900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28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3128684" y="3081491"/>
            <a:ext cx="8341549" cy="900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2879130" y="4182525"/>
            <a:ext cx="148235" cy="90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678360" y="4182525"/>
            <a:ext cx="2099450" cy="900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3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3128684" y="4182525"/>
            <a:ext cx="8341549" cy="900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2885390" y="5259835"/>
            <a:ext cx="148235" cy="9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678360" y="5259835"/>
            <a:ext cx="2099450" cy="900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4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3128684" y="5259835"/>
            <a:ext cx="8341549" cy="900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A36EBB71-1AEC-4D92-8A51-969FF0A7CB1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7" y="911046"/>
            <a:ext cx="11160125" cy="6708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This is a placeholder for a short introduction text to the slide.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  <a:br>
              <a:rPr lang="en-US"/>
            </a:br>
            <a:r>
              <a:rPr lang="en-US"/>
              <a:t>Nam vitae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. Nam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. Maecenas dictum ex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 cursus </a:t>
            </a:r>
            <a:r>
              <a:rPr lang="en-US" err="1"/>
              <a:t>eleifend</a:t>
            </a:r>
            <a:r>
              <a:rPr lang="en-US"/>
              <a:t>. </a:t>
            </a:r>
            <a:r>
              <a:rPr lang="en-US" err="1"/>
              <a:t>Cras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pharetra.</a:t>
            </a:r>
            <a:endParaRPr lang="en-GB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1291561" y="1794901"/>
            <a:ext cx="165542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2946985" y="1794900"/>
            <a:ext cx="0" cy="454224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>
            <a:off x="2879130" y="1980457"/>
            <a:ext cx="148235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chemeClr val="accent1"/>
              </a:solidFill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2879130" y="3081491"/>
            <a:ext cx="148235" cy="9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chemeClr val="accent1"/>
              </a:solidFill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2879130" y="4182525"/>
            <a:ext cx="148235" cy="90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chemeClr val="accent1"/>
              </a:solidFill>
            </a:endParaRPr>
          </a:p>
        </p:txBody>
      </p:sp>
      <p:sp>
        <p:nvSpPr>
          <p:cNvPr id="37" name="Rectangle 36"/>
          <p:cNvSpPr/>
          <p:nvPr userDrawn="1"/>
        </p:nvSpPr>
        <p:spPr>
          <a:xfrm>
            <a:off x="2885390" y="5259835"/>
            <a:ext cx="148235" cy="9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351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item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[Add slide title here]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291561" y="1162998"/>
            <a:ext cx="165542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946985" y="1162997"/>
            <a:ext cx="0" cy="507686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879130" y="1348554"/>
            <a:ext cx="148235" cy="8574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678360" y="1359850"/>
            <a:ext cx="2099450" cy="84934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3128684" y="1359850"/>
            <a:ext cx="8341549" cy="849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2879130" y="2315227"/>
            <a:ext cx="148235" cy="8574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678360" y="2326523"/>
            <a:ext cx="2099450" cy="84934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28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3128684" y="2326523"/>
            <a:ext cx="8341549" cy="849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2879130" y="3278669"/>
            <a:ext cx="148235" cy="8574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678360" y="3289965"/>
            <a:ext cx="2099450" cy="84934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3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3128684" y="3289965"/>
            <a:ext cx="8341549" cy="849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2879130" y="4238880"/>
            <a:ext cx="148235" cy="8574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678360" y="4250176"/>
            <a:ext cx="2099450" cy="84934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4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3128684" y="4250176"/>
            <a:ext cx="8341549" cy="849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2879130" y="5195860"/>
            <a:ext cx="148235" cy="8574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36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678360" y="5207156"/>
            <a:ext cx="2099450" cy="84934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5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37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3128684" y="5207156"/>
            <a:ext cx="8341549" cy="849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A36EBB71-1AEC-4D92-8A51-969FF0A7CB17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1291561" y="1162998"/>
            <a:ext cx="165542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2946985" y="1162997"/>
            <a:ext cx="0" cy="507686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>
            <a:off x="2879130" y="1348554"/>
            <a:ext cx="148235" cy="8574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chemeClr val="accent1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2879130" y="2315227"/>
            <a:ext cx="148235" cy="8574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chemeClr val="accent1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2879130" y="3278669"/>
            <a:ext cx="148235" cy="8574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chemeClr val="accent1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2879130" y="4238880"/>
            <a:ext cx="148235" cy="8574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chemeClr val="accent1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2879130" y="5195860"/>
            <a:ext cx="148235" cy="8574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86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(Colour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[Add slide title here]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64547" y="2347334"/>
            <a:ext cx="4680000" cy="3878907"/>
          </a:xfrm>
          <a:prstGeom prst="rect">
            <a:avLst/>
          </a:prstGeom>
          <a:solidFill>
            <a:srgbClr val="CCE9E5"/>
          </a:solidFill>
        </p:spPr>
        <p:txBody>
          <a:bodyPr lIns="180000" tIns="180000" rIns="180000" bIns="180000">
            <a:normAutofit/>
          </a:bodyPr>
          <a:lstStyle>
            <a:lvl1pPr marL="342900" indent="-342900">
              <a:buClr>
                <a:srgbClr val="004A40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rgbClr val="004A4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err="1"/>
              <a:t>Sed</a:t>
            </a:r>
            <a:r>
              <a:rPr lang="pt-BR"/>
              <a:t> ac </a:t>
            </a:r>
            <a:r>
              <a:rPr lang="pt-BR" err="1"/>
              <a:t>elementum</a:t>
            </a:r>
            <a:r>
              <a:rPr lang="pt-BR"/>
              <a:t> ante, id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. </a:t>
            </a:r>
          </a:p>
          <a:p>
            <a:pPr lvl="0"/>
            <a:r>
              <a:rPr lang="pt-BR" err="1"/>
              <a:t>Praesent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 est,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ac, </a:t>
            </a:r>
            <a:r>
              <a:rPr lang="pt-BR" err="1"/>
              <a:t>lacinia</a:t>
            </a:r>
            <a:r>
              <a:rPr lang="pt-BR"/>
              <a:t> id mi.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molestie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 nunc </a:t>
            </a:r>
            <a:r>
              <a:rPr lang="pt-BR" err="1"/>
              <a:t>venenatis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. </a:t>
            </a:r>
          </a:p>
          <a:p>
            <a:pPr lvl="0"/>
            <a:r>
              <a:rPr lang="pt-BR"/>
              <a:t>In </a:t>
            </a:r>
            <a:r>
              <a:rPr lang="pt-BR" err="1"/>
              <a:t>maximus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pharetra</a:t>
            </a:r>
            <a:r>
              <a:rPr lang="pt-BR"/>
              <a:t> </a:t>
            </a:r>
            <a:r>
              <a:rPr lang="pt-BR" err="1"/>
              <a:t>imperdiet</a:t>
            </a:r>
            <a:r>
              <a:rPr lang="pt-BR"/>
              <a:t> massa tempus ut. In eu </a:t>
            </a:r>
            <a:r>
              <a:rPr lang="pt-BR" err="1"/>
              <a:t>odio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 </a:t>
            </a:r>
            <a:r>
              <a:rPr lang="pt-BR" err="1"/>
              <a:t>tristique</a:t>
            </a:r>
            <a:r>
              <a:rPr lang="pt-BR"/>
              <a:t> </a:t>
            </a:r>
            <a:r>
              <a:rPr lang="pt-BR" err="1"/>
              <a:t>pretium</a:t>
            </a:r>
            <a:r>
              <a:rPr lang="pt-BR"/>
              <a:t>. </a:t>
            </a:r>
          </a:p>
          <a:p>
            <a:pPr lvl="0"/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faucibus</a:t>
            </a:r>
            <a:r>
              <a:rPr lang="pt-BR"/>
              <a:t> </a:t>
            </a:r>
            <a:r>
              <a:rPr lang="pt-BR" err="1"/>
              <a:t>efficitur</a:t>
            </a:r>
            <a:r>
              <a:rPr lang="pt-BR"/>
              <a:t> </a:t>
            </a:r>
            <a:r>
              <a:rPr lang="pt-BR" err="1"/>
              <a:t>tortor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suscipit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dapibus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urna </a:t>
            </a:r>
            <a:r>
              <a:rPr lang="pt-BR" err="1"/>
              <a:t>vel</a:t>
            </a:r>
            <a:r>
              <a:rPr lang="pt-BR"/>
              <a:t>, </a:t>
            </a:r>
            <a:r>
              <a:rPr lang="pt-BR" err="1"/>
              <a:t>convallis</a:t>
            </a:r>
            <a:r>
              <a:rPr lang="pt-BR"/>
              <a:t>.</a:t>
            </a:r>
          </a:p>
          <a:p>
            <a:pPr lvl="0"/>
            <a:r>
              <a:rPr lang="en-GB" err="1"/>
              <a:t>Curabitur</a:t>
            </a:r>
            <a:r>
              <a:rPr lang="en-GB"/>
              <a:t> at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, </a:t>
            </a:r>
            <a:r>
              <a:rPr lang="en-GB" err="1"/>
              <a:t>facilisis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 at, </a:t>
            </a:r>
            <a:r>
              <a:rPr lang="en-GB" err="1"/>
              <a:t>molestie</a:t>
            </a:r>
            <a:r>
              <a:rPr lang="en-GB"/>
              <a:t> lacus. Maecenas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imperdiet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, a porta </a:t>
            </a:r>
            <a:r>
              <a:rPr lang="en-GB" err="1"/>
              <a:t>justo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rhoncus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at ipsum </a:t>
            </a:r>
            <a:r>
              <a:rPr lang="en-GB" err="1"/>
              <a:t>viverra</a:t>
            </a:r>
            <a:r>
              <a:rPr lang="en-GB"/>
              <a:t> </a:t>
            </a:r>
            <a:r>
              <a:rPr lang="en-GB" err="1"/>
              <a:t>interdum</a:t>
            </a:r>
            <a:r>
              <a:rPr lang="en-GB"/>
              <a:t>. 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356188" y="2347334"/>
            <a:ext cx="4680000" cy="3878907"/>
          </a:xfrm>
          <a:prstGeom prst="rect">
            <a:avLst/>
          </a:prstGeom>
          <a:solidFill>
            <a:srgbClr val="CEE5F3"/>
          </a:solidFill>
        </p:spPr>
        <p:txBody>
          <a:bodyPr lIns="180000" tIns="180000" rIns="180000" bIns="180000">
            <a:normAutofit/>
          </a:bodyPr>
          <a:lstStyle>
            <a:lvl1pPr marL="342900" indent="-342900">
              <a:buClr>
                <a:srgbClr val="083F61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rgbClr val="083F6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err="1"/>
              <a:t>Sed</a:t>
            </a:r>
            <a:r>
              <a:rPr lang="pt-BR"/>
              <a:t> ac </a:t>
            </a:r>
            <a:r>
              <a:rPr lang="pt-BR" err="1"/>
              <a:t>elementum</a:t>
            </a:r>
            <a:r>
              <a:rPr lang="pt-BR"/>
              <a:t> ante, id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. </a:t>
            </a:r>
          </a:p>
          <a:p>
            <a:pPr lvl="0"/>
            <a:r>
              <a:rPr lang="pt-BR" err="1"/>
              <a:t>Praesent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 est,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ac, </a:t>
            </a:r>
            <a:r>
              <a:rPr lang="pt-BR" err="1"/>
              <a:t>lacinia</a:t>
            </a:r>
            <a:r>
              <a:rPr lang="pt-BR"/>
              <a:t> id mi.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molestie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 nunc </a:t>
            </a:r>
            <a:r>
              <a:rPr lang="pt-BR" err="1"/>
              <a:t>venenatis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. </a:t>
            </a:r>
          </a:p>
          <a:p>
            <a:pPr lvl="0"/>
            <a:r>
              <a:rPr lang="pt-BR"/>
              <a:t>In </a:t>
            </a:r>
            <a:r>
              <a:rPr lang="pt-BR" err="1"/>
              <a:t>maximus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pharetra</a:t>
            </a:r>
            <a:r>
              <a:rPr lang="pt-BR"/>
              <a:t> </a:t>
            </a:r>
            <a:r>
              <a:rPr lang="pt-BR" err="1"/>
              <a:t>imperdiet</a:t>
            </a:r>
            <a:r>
              <a:rPr lang="pt-BR"/>
              <a:t> massa tempus ut. In eu </a:t>
            </a:r>
            <a:r>
              <a:rPr lang="pt-BR" err="1"/>
              <a:t>odio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 </a:t>
            </a:r>
            <a:r>
              <a:rPr lang="pt-BR" err="1"/>
              <a:t>tristique</a:t>
            </a:r>
            <a:r>
              <a:rPr lang="pt-BR"/>
              <a:t> </a:t>
            </a:r>
            <a:r>
              <a:rPr lang="pt-BR" err="1"/>
              <a:t>pretium</a:t>
            </a:r>
            <a:r>
              <a:rPr lang="pt-BR"/>
              <a:t>.</a:t>
            </a:r>
          </a:p>
          <a:p>
            <a:pPr lvl="0"/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faucibus</a:t>
            </a:r>
            <a:r>
              <a:rPr lang="pt-BR"/>
              <a:t> </a:t>
            </a:r>
            <a:r>
              <a:rPr lang="pt-BR" err="1"/>
              <a:t>efficitur</a:t>
            </a:r>
            <a:r>
              <a:rPr lang="pt-BR"/>
              <a:t> </a:t>
            </a:r>
            <a:r>
              <a:rPr lang="pt-BR" err="1"/>
              <a:t>tortor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suscipit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dapibus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urna </a:t>
            </a:r>
            <a:r>
              <a:rPr lang="pt-BR" err="1"/>
              <a:t>vel</a:t>
            </a:r>
            <a:r>
              <a:rPr lang="pt-BR"/>
              <a:t>, </a:t>
            </a:r>
            <a:r>
              <a:rPr lang="pt-BR" err="1"/>
              <a:t>convallis</a:t>
            </a:r>
            <a:r>
              <a:rPr lang="pt-BR"/>
              <a:t>. </a:t>
            </a:r>
          </a:p>
          <a:p>
            <a:pPr lvl="0"/>
            <a:r>
              <a:rPr lang="en-GB" err="1"/>
              <a:t>Curabitur</a:t>
            </a:r>
            <a:r>
              <a:rPr lang="en-GB"/>
              <a:t> at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, </a:t>
            </a:r>
            <a:r>
              <a:rPr lang="en-GB" err="1"/>
              <a:t>facilisis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 at, </a:t>
            </a:r>
            <a:r>
              <a:rPr lang="en-GB" err="1"/>
              <a:t>molestie</a:t>
            </a:r>
            <a:r>
              <a:rPr lang="en-GB"/>
              <a:t> lacus. Maecenas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imperdiet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, a porta </a:t>
            </a:r>
            <a:r>
              <a:rPr lang="en-GB" err="1"/>
              <a:t>justo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rhoncus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at ipsum </a:t>
            </a:r>
            <a:r>
              <a:rPr lang="en-GB" err="1"/>
              <a:t>viverra</a:t>
            </a:r>
            <a:r>
              <a:rPr lang="en-GB"/>
              <a:t> </a:t>
            </a:r>
            <a:r>
              <a:rPr lang="en-GB" err="1"/>
              <a:t>interdum</a:t>
            </a:r>
            <a:r>
              <a:rPr lang="en-GB"/>
              <a:t>.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1164547" y="1707535"/>
            <a:ext cx="4680000" cy="511175"/>
          </a:xfrm>
          <a:prstGeom prst="rect">
            <a:avLst/>
          </a:prstGeom>
          <a:solidFill>
            <a:schemeClr val="accent3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 SECOND TITLE]</a:t>
            </a:r>
            <a:endParaRPr lang="en-GB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6355861" y="1707534"/>
            <a:ext cx="4680000" cy="511175"/>
          </a:xfrm>
          <a:prstGeom prst="rect">
            <a:avLst/>
          </a:prstGeom>
          <a:solidFill>
            <a:schemeClr val="accent4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[SECOND TITLE]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36EBB71-1AEC-4D92-8A51-969FF0A7CB1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164546" y="908050"/>
            <a:ext cx="9871315" cy="670859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GB" sz="1800" b="1" kern="1200" baseline="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[ INSERT THE TITLE HERE ]</a:t>
            </a:r>
            <a:endParaRPr lang="en-GB"/>
          </a:p>
        </p:txBody>
      </p:sp>
      <p:sp>
        <p:nvSpPr>
          <p:cNvPr id="25" name="Isosceles Triangle 24"/>
          <p:cNvSpPr/>
          <p:nvPr/>
        </p:nvSpPr>
        <p:spPr>
          <a:xfrm rot="5400000">
            <a:off x="5844086" y="1907251"/>
            <a:ext cx="503828" cy="152118"/>
          </a:xfrm>
          <a:prstGeom prst="triangl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1164547" y="6226241"/>
            <a:ext cx="4680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355861" y="6226241"/>
            <a:ext cx="4680000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sosceles Triangle 13"/>
          <p:cNvSpPr/>
          <p:nvPr userDrawn="1"/>
        </p:nvSpPr>
        <p:spPr>
          <a:xfrm rot="5400000">
            <a:off x="5844086" y="1907251"/>
            <a:ext cx="503828" cy="152118"/>
          </a:xfrm>
          <a:prstGeom prst="triangl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164547" y="6226241"/>
            <a:ext cx="4680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6355861" y="6226241"/>
            <a:ext cx="4680000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924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(Colour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[Add slide title here]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66340" y="2294741"/>
            <a:ext cx="3052370" cy="4071674"/>
          </a:xfrm>
          <a:prstGeom prst="rect">
            <a:avLst/>
          </a:prstGeom>
          <a:solidFill>
            <a:srgbClr val="CCE9E5"/>
          </a:solidFill>
        </p:spPr>
        <p:txBody>
          <a:bodyPr lIns="180000" tIns="180000" rIns="180000" bIns="180000">
            <a:normAutofit/>
          </a:bodyPr>
          <a:lstStyle>
            <a:lvl1pPr marL="342900" indent="-342900">
              <a:buClr>
                <a:srgbClr val="004A40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rgbClr val="004A4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err="1"/>
              <a:t>Sed</a:t>
            </a:r>
            <a:r>
              <a:rPr lang="pt-BR"/>
              <a:t> ac </a:t>
            </a:r>
            <a:r>
              <a:rPr lang="pt-BR" err="1"/>
              <a:t>elementum</a:t>
            </a:r>
            <a:r>
              <a:rPr lang="pt-BR"/>
              <a:t> ante, id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. </a:t>
            </a:r>
          </a:p>
          <a:p>
            <a:pPr lvl="0"/>
            <a:r>
              <a:rPr lang="pt-BR" err="1"/>
              <a:t>Praesent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 est,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ac, </a:t>
            </a:r>
            <a:r>
              <a:rPr lang="pt-BR" err="1"/>
              <a:t>lacinia</a:t>
            </a:r>
            <a:r>
              <a:rPr lang="pt-BR"/>
              <a:t> id mi.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molestie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 nunc </a:t>
            </a:r>
            <a:r>
              <a:rPr lang="pt-BR" err="1"/>
              <a:t>venenatis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. </a:t>
            </a:r>
          </a:p>
          <a:p>
            <a:pPr lvl="0"/>
            <a:r>
              <a:rPr lang="pt-BR"/>
              <a:t>In </a:t>
            </a:r>
            <a:r>
              <a:rPr lang="pt-BR" err="1"/>
              <a:t>maximus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pharetra</a:t>
            </a:r>
            <a:r>
              <a:rPr lang="pt-BR"/>
              <a:t> </a:t>
            </a:r>
            <a:r>
              <a:rPr lang="pt-BR" err="1"/>
              <a:t>imperdiet</a:t>
            </a:r>
            <a:r>
              <a:rPr lang="pt-BR"/>
              <a:t> massa tempus ut. In eu </a:t>
            </a:r>
            <a:r>
              <a:rPr lang="pt-BR" err="1"/>
              <a:t>odio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 </a:t>
            </a:r>
            <a:r>
              <a:rPr lang="pt-BR" err="1"/>
              <a:t>tristique</a:t>
            </a:r>
            <a:r>
              <a:rPr lang="pt-BR"/>
              <a:t> </a:t>
            </a:r>
            <a:r>
              <a:rPr lang="pt-BR" err="1"/>
              <a:t>pretium</a:t>
            </a:r>
            <a:r>
              <a:rPr lang="pt-BR"/>
              <a:t>. </a:t>
            </a:r>
          </a:p>
          <a:p>
            <a:pPr lvl="0"/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faucibus</a:t>
            </a:r>
            <a:r>
              <a:rPr lang="pt-BR"/>
              <a:t> </a:t>
            </a:r>
            <a:r>
              <a:rPr lang="pt-BR" err="1"/>
              <a:t>efficitur</a:t>
            </a:r>
            <a:r>
              <a:rPr lang="pt-BR"/>
              <a:t> </a:t>
            </a:r>
            <a:r>
              <a:rPr lang="pt-BR" err="1"/>
              <a:t>tortor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suscipit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dapibus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.</a:t>
            </a:r>
            <a:endParaRPr lang="en-GB"/>
          </a:p>
        </p:txBody>
      </p:sp>
      <p:sp>
        <p:nvSpPr>
          <p:cNvPr id="1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569815" y="2294741"/>
            <a:ext cx="3052370" cy="4087009"/>
          </a:xfrm>
          <a:prstGeom prst="rect">
            <a:avLst/>
          </a:prstGeom>
          <a:solidFill>
            <a:srgbClr val="CEE5F3"/>
          </a:solidFill>
        </p:spPr>
        <p:txBody>
          <a:bodyPr lIns="180000" tIns="180000" rIns="180000" bIns="180000">
            <a:normAutofit/>
          </a:bodyPr>
          <a:lstStyle>
            <a:lvl1pPr marL="342900" indent="-342900">
              <a:buClr>
                <a:srgbClr val="083F61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rgbClr val="083F6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err="1"/>
              <a:t>Sed</a:t>
            </a:r>
            <a:r>
              <a:rPr lang="pt-BR"/>
              <a:t> ac </a:t>
            </a:r>
            <a:r>
              <a:rPr lang="pt-BR" err="1"/>
              <a:t>elementum</a:t>
            </a:r>
            <a:r>
              <a:rPr lang="pt-BR"/>
              <a:t> ante, id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. </a:t>
            </a:r>
          </a:p>
          <a:p>
            <a:pPr lvl="0"/>
            <a:r>
              <a:rPr lang="pt-BR" err="1"/>
              <a:t>Praesent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 est,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ac, </a:t>
            </a:r>
            <a:r>
              <a:rPr lang="pt-BR" err="1"/>
              <a:t>lacinia</a:t>
            </a:r>
            <a:r>
              <a:rPr lang="pt-BR"/>
              <a:t> id mi.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molestie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 nunc </a:t>
            </a:r>
            <a:r>
              <a:rPr lang="pt-BR" err="1"/>
              <a:t>venenatis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. </a:t>
            </a:r>
          </a:p>
          <a:p>
            <a:pPr lvl="0"/>
            <a:r>
              <a:rPr lang="pt-BR"/>
              <a:t>In </a:t>
            </a:r>
            <a:r>
              <a:rPr lang="pt-BR" err="1"/>
              <a:t>maximus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pharetra</a:t>
            </a:r>
            <a:r>
              <a:rPr lang="pt-BR"/>
              <a:t> </a:t>
            </a:r>
            <a:r>
              <a:rPr lang="pt-BR" err="1"/>
              <a:t>imperdiet</a:t>
            </a:r>
            <a:r>
              <a:rPr lang="pt-BR"/>
              <a:t> massa tempus ut. In eu </a:t>
            </a:r>
            <a:r>
              <a:rPr lang="pt-BR" err="1"/>
              <a:t>odio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 </a:t>
            </a:r>
            <a:r>
              <a:rPr lang="pt-BR" err="1"/>
              <a:t>tristique</a:t>
            </a:r>
            <a:r>
              <a:rPr lang="pt-BR"/>
              <a:t> </a:t>
            </a:r>
            <a:r>
              <a:rPr lang="pt-BR" err="1"/>
              <a:t>pretium</a:t>
            </a:r>
            <a:r>
              <a:rPr lang="pt-BR"/>
              <a:t>.</a:t>
            </a:r>
          </a:p>
          <a:p>
            <a:pPr lvl="0"/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faucibus</a:t>
            </a:r>
            <a:r>
              <a:rPr lang="pt-BR"/>
              <a:t> </a:t>
            </a:r>
            <a:r>
              <a:rPr lang="pt-BR" err="1"/>
              <a:t>efficitur</a:t>
            </a:r>
            <a:r>
              <a:rPr lang="pt-BR"/>
              <a:t> </a:t>
            </a:r>
            <a:r>
              <a:rPr lang="pt-BR" err="1"/>
              <a:t>tortor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suscipit</a:t>
            </a:r>
            <a:r>
              <a:rPr lang="pt-BR"/>
              <a:t>. 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1166340" y="1654941"/>
            <a:ext cx="3052370" cy="511175"/>
          </a:xfrm>
          <a:prstGeom prst="rect">
            <a:avLst/>
          </a:prstGeom>
          <a:solidFill>
            <a:schemeClr val="accent3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 SECOND TITLE]</a:t>
            </a:r>
            <a:endParaRPr lang="en-GB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574752" y="1654941"/>
            <a:ext cx="3052370" cy="511175"/>
          </a:xfrm>
          <a:prstGeom prst="rect">
            <a:avLst/>
          </a:prstGeom>
          <a:solidFill>
            <a:schemeClr val="accent4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[SECOND TITLE]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36EBB71-1AEC-4D92-8A51-969FF0A7CB1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164546" y="908050"/>
            <a:ext cx="9871315" cy="670859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GB" sz="1800" b="1" kern="1200" baseline="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[ INSERT THE TITLE HERE ]</a:t>
            </a:r>
            <a:endParaRPr lang="en-GB"/>
          </a:p>
        </p:txBody>
      </p:sp>
      <p:sp>
        <p:nvSpPr>
          <p:cNvPr id="25" name="Isosceles Triangle 24"/>
          <p:cNvSpPr/>
          <p:nvPr/>
        </p:nvSpPr>
        <p:spPr>
          <a:xfrm rot="5400000">
            <a:off x="7550768" y="1830796"/>
            <a:ext cx="503828" cy="152118"/>
          </a:xfrm>
          <a:prstGeom prst="triangl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Isosceles Triangle 13"/>
          <p:cNvSpPr/>
          <p:nvPr userDrawn="1"/>
        </p:nvSpPr>
        <p:spPr>
          <a:xfrm rot="5400000">
            <a:off x="4147278" y="1830796"/>
            <a:ext cx="503828" cy="152118"/>
          </a:xfrm>
          <a:prstGeom prst="triangl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8" name="Content Placeholder 2"/>
          <p:cNvSpPr>
            <a:spLocks noGrp="1"/>
          </p:cNvSpPr>
          <p:nvPr>
            <p:ph idx="21" hasCustomPrompt="1"/>
          </p:nvPr>
        </p:nvSpPr>
        <p:spPr>
          <a:xfrm>
            <a:off x="7983491" y="2294741"/>
            <a:ext cx="3052370" cy="4087009"/>
          </a:xfrm>
          <a:prstGeom prst="rect">
            <a:avLst/>
          </a:prstGeom>
          <a:solidFill>
            <a:srgbClr val="E0F5FA"/>
          </a:solidFill>
        </p:spPr>
        <p:txBody>
          <a:bodyPr lIns="180000" tIns="180000" rIns="180000" bIns="180000">
            <a:normAutofit/>
          </a:bodyPr>
          <a:lstStyle>
            <a:lvl1pPr marL="342900" indent="-342900">
              <a:buClr>
                <a:schemeClr val="accent5">
                  <a:lumMod val="75000"/>
                </a:schemeClr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err="1"/>
              <a:t>Sed</a:t>
            </a:r>
            <a:r>
              <a:rPr lang="pt-BR"/>
              <a:t> ac </a:t>
            </a:r>
            <a:r>
              <a:rPr lang="pt-BR" err="1"/>
              <a:t>elementum</a:t>
            </a:r>
            <a:r>
              <a:rPr lang="pt-BR"/>
              <a:t> ante, id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. </a:t>
            </a:r>
          </a:p>
          <a:p>
            <a:pPr lvl="0"/>
            <a:r>
              <a:rPr lang="pt-BR" err="1"/>
              <a:t>Praesent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 est,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ac, </a:t>
            </a:r>
            <a:r>
              <a:rPr lang="pt-BR" err="1"/>
              <a:t>lacinia</a:t>
            </a:r>
            <a:r>
              <a:rPr lang="pt-BR"/>
              <a:t> id mi.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molestie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 nunc </a:t>
            </a:r>
            <a:r>
              <a:rPr lang="pt-BR" err="1"/>
              <a:t>venenatis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. </a:t>
            </a:r>
          </a:p>
          <a:p>
            <a:pPr lvl="0"/>
            <a:r>
              <a:rPr lang="pt-BR"/>
              <a:t>In </a:t>
            </a:r>
            <a:r>
              <a:rPr lang="pt-BR" err="1"/>
              <a:t>maximus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pharetra</a:t>
            </a:r>
            <a:r>
              <a:rPr lang="pt-BR"/>
              <a:t> </a:t>
            </a:r>
            <a:r>
              <a:rPr lang="pt-BR" err="1"/>
              <a:t>imperdiet</a:t>
            </a:r>
            <a:r>
              <a:rPr lang="pt-BR"/>
              <a:t> massa tempus ut. In eu </a:t>
            </a:r>
            <a:r>
              <a:rPr lang="pt-BR" err="1"/>
              <a:t>odio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 </a:t>
            </a:r>
            <a:r>
              <a:rPr lang="pt-BR" err="1"/>
              <a:t>tristique</a:t>
            </a:r>
            <a:r>
              <a:rPr lang="pt-BR"/>
              <a:t> </a:t>
            </a:r>
            <a:r>
              <a:rPr lang="pt-BR" err="1"/>
              <a:t>pretium</a:t>
            </a:r>
            <a:r>
              <a:rPr lang="pt-BR"/>
              <a:t>.</a:t>
            </a:r>
            <a:endParaRPr lang="en-GB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7983164" y="1654941"/>
            <a:ext cx="3052370" cy="511175"/>
          </a:xfrm>
          <a:prstGeom prst="rect">
            <a:avLst/>
          </a:prstGeom>
          <a:solidFill>
            <a:schemeClr val="accent5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[SECOND TITLE]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735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EBB71-1AEC-4D92-8A51-969FF0A7CB1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[Add slide title here]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2705" y="2435418"/>
            <a:ext cx="2268000" cy="3656975"/>
          </a:xfrm>
          <a:prstGeom prst="rect">
            <a:avLst/>
          </a:prstGeom>
          <a:solidFill>
            <a:srgbClr val="EBF5E3"/>
          </a:solidFill>
        </p:spPr>
        <p:txBody>
          <a:bodyPr lIns="180000" tIns="180000" rIns="180000" bIns="180000">
            <a:normAutofit/>
          </a:bodyPr>
          <a:lstStyle>
            <a:lvl1pPr marL="0" indent="0" algn="ctr">
              <a:buClr>
                <a:srgbClr val="004A40"/>
              </a:buClr>
              <a:buSzPct val="80000"/>
              <a:buFont typeface="Bahnschrift SemiBold SemiConden" panose="020B0502040204020203" pitchFamily="34" charset="0"/>
              <a:buNone/>
              <a:defRPr sz="1600" b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err="1"/>
              <a:t>Sed</a:t>
            </a:r>
            <a:r>
              <a:rPr lang="pt-BR"/>
              <a:t> ac </a:t>
            </a:r>
            <a:r>
              <a:rPr lang="pt-BR" err="1"/>
              <a:t>elementum</a:t>
            </a:r>
            <a:r>
              <a:rPr lang="pt-BR"/>
              <a:t> ante, id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.</a:t>
            </a:r>
          </a:p>
          <a:p>
            <a:pPr lvl="0"/>
            <a:r>
              <a:rPr lang="pt-BR"/>
              <a:t> </a:t>
            </a:r>
          </a:p>
          <a:p>
            <a:pPr lvl="0"/>
            <a:r>
              <a:rPr lang="pt-BR" err="1"/>
              <a:t>Praesent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 est,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ac, </a:t>
            </a:r>
            <a:r>
              <a:rPr lang="pt-BR" err="1"/>
              <a:t>lacinia</a:t>
            </a:r>
            <a:r>
              <a:rPr lang="pt-BR"/>
              <a:t> id mi.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molestie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 nunc </a:t>
            </a:r>
            <a:r>
              <a:rPr lang="pt-BR" err="1"/>
              <a:t>venenatis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. 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 hasCustomPrompt="1"/>
          </p:nvPr>
        </p:nvSpPr>
        <p:spPr>
          <a:xfrm>
            <a:off x="2584455" y="2435418"/>
            <a:ext cx="2268000" cy="3656975"/>
          </a:xfrm>
          <a:prstGeom prst="rect">
            <a:avLst/>
          </a:prstGeom>
          <a:solidFill>
            <a:srgbClr val="CCE9E5"/>
          </a:solidFill>
        </p:spPr>
        <p:txBody>
          <a:bodyPr lIns="180000" tIns="180000" rIns="180000" bIns="180000">
            <a:normAutofit/>
          </a:bodyPr>
          <a:lstStyle>
            <a:lvl1pPr marL="0" indent="0" algn="ctr">
              <a:buClr>
                <a:srgbClr val="083F61"/>
              </a:buClr>
              <a:buSzPct val="80000"/>
              <a:buFont typeface="Bahnschrift SemiBold SemiConden" panose="020B0502040204020203" pitchFamily="34" charset="0"/>
              <a:buNone/>
              <a:defRPr sz="1600" b="0">
                <a:solidFill>
                  <a:srgbClr val="007373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err="1"/>
              <a:t>Sed</a:t>
            </a:r>
            <a:r>
              <a:rPr lang="pt-BR"/>
              <a:t> ac </a:t>
            </a:r>
            <a:r>
              <a:rPr lang="pt-BR" err="1"/>
              <a:t>elementum</a:t>
            </a:r>
            <a:r>
              <a:rPr lang="pt-BR"/>
              <a:t> ante, id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. </a:t>
            </a:r>
          </a:p>
          <a:p>
            <a:pPr lvl="0"/>
            <a:endParaRPr lang="pt-BR"/>
          </a:p>
          <a:p>
            <a:pPr lvl="0"/>
            <a:r>
              <a:rPr lang="pt-BR" err="1"/>
              <a:t>Praesent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 est,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ac, </a:t>
            </a:r>
            <a:r>
              <a:rPr lang="pt-BR" err="1"/>
              <a:t>lacinia</a:t>
            </a:r>
            <a:r>
              <a:rPr lang="pt-BR"/>
              <a:t> id mi.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molestie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 nunc </a:t>
            </a:r>
            <a:r>
              <a:rPr lang="pt-BR" err="1"/>
              <a:t>venenatis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. 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142705" y="1795618"/>
            <a:ext cx="2268000" cy="563426"/>
          </a:xfrm>
          <a:prstGeom prst="rect">
            <a:avLst/>
          </a:prstGeom>
          <a:solidFill>
            <a:schemeClr val="accent2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 SECOND TITLE]</a:t>
            </a:r>
            <a:endParaRPr lang="en-GB"/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2584455" y="1795618"/>
            <a:ext cx="2268000" cy="563426"/>
          </a:xfrm>
          <a:prstGeom prst="rect">
            <a:avLst/>
          </a:prstGeom>
          <a:solidFill>
            <a:srgbClr val="009999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[SECOND TITLE]</a:t>
            </a:r>
            <a:endParaRPr lang="en-GB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42705" y="1048727"/>
            <a:ext cx="11928456" cy="670859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GB" sz="1800" b="1" kern="1200" baseline="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[ INSERT MAIN TITLE HERE ]</a:t>
            </a:r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42705" y="6092393"/>
            <a:ext cx="2268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2584455" y="6080891"/>
            <a:ext cx="2268000" cy="23003"/>
          </a:xfrm>
          <a:prstGeom prst="line">
            <a:avLst/>
          </a:prstGeom>
          <a:ln w="38100">
            <a:solidFill>
              <a:srgbClr val="0073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>
            <a:spLocks noGrp="1"/>
          </p:cNvSpPr>
          <p:nvPr>
            <p:ph idx="21" hasCustomPrompt="1"/>
          </p:nvPr>
        </p:nvSpPr>
        <p:spPr>
          <a:xfrm>
            <a:off x="5024830" y="2435418"/>
            <a:ext cx="2268000" cy="3656975"/>
          </a:xfrm>
          <a:prstGeom prst="rect">
            <a:avLst/>
          </a:prstGeom>
          <a:solidFill>
            <a:srgbClr val="D7EFFF"/>
          </a:solidFill>
        </p:spPr>
        <p:txBody>
          <a:bodyPr lIns="180000" tIns="180000" rIns="180000" bIns="180000">
            <a:normAutofit/>
          </a:bodyPr>
          <a:lstStyle>
            <a:lvl1pPr marL="0" indent="0" algn="ctr">
              <a:buClr>
                <a:schemeClr val="accent5">
                  <a:lumMod val="75000"/>
                </a:schemeClr>
              </a:buClr>
              <a:buSzPct val="80000"/>
              <a:buFont typeface="Bahnschrift SemiBold SemiConden" panose="020B0502040204020203" pitchFamily="34" charset="0"/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err="1"/>
              <a:t>Sed</a:t>
            </a:r>
            <a:r>
              <a:rPr lang="pt-BR"/>
              <a:t> ac </a:t>
            </a:r>
            <a:r>
              <a:rPr lang="pt-BR" err="1"/>
              <a:t>elementum</a:t>
            </a:r>
            <a:r>
              <a:rPr lang="pt-BR"/>
              <a:t> ante, id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. </a:t>
            </a:r>
          </a:p>
          <a:p>
            <a:pPr lvl="0"/>
            <a:endParaRPr lang="pt-BR"/>
          </a:p>
          <a:p>
            <a:pPr lvl="0"/>
            <a:r>
              <a:rPr lang="pt-BR" err="1"/>
              <a:t>Praesent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 est,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ac, </a:t>
            </a:r>
            <a:r>
              <a:rPr lang="pt-BR" err="1"/>
              <a:t>lacinia</a:t>
            </a:r>
            <a:r>
              <a:rPr lang="pt-BR"/>
              <a:t> id mi.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molestie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 nunc </a:t>
            </a:r>
            <a:r>
              <a:rPr lang="pt-BR" err="1"/>
              <a:t>venenatis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. 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5024830" y="1795618"/>
            <a:ext cx="2268000" cy="563426"/>
          </a:xfrm>
          <a:prstGeom prst="rect">
            <a:avLst/>
          </a:prstGeom>
          <a:solidFill>
            <a:schemeClr val="accent1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[SECOND TITLE]</a:t>
            </a:r>
            <a:endParaRPr lang="en-GB"/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5024830" y="6092389"/>
            <a:ext cx="2268000" cy="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/>
          <p:cNvSpPr>
            <a:spLocks noGrp="1"/>
          </p:cNvSpPr>
          <p:nvPr>
            <p:ph idx="23" hasCustomPrompt="1"/>
          </p:nvPr>
        </p:nvSpPr>
        <p:spPr>
          <a:xfrm>
            <a:off x="7465205" y="2435418"/>
            <a:ext cx="2268000" cy="3656975"/>
          </a:xfrm>
          <a:prstGeom prst="rect">
            <a:avLst/>
          </a:prstGeom>
          <a:solidFill>
            <a:srgbClr val="CEE5F3"/>
          </a:solidFill>
        </p:spPr>
        <p:txBody>
          <a:bodyPr lIns="180000" tIns="180000" rIns="180000" bIns="180000">
            <a:normAutofit/>
          </a:bodyPr>
          <a:lstStyle>
            <a:lvl1pPr marL="0" indent="0" algn="ctr">
              <a:buClr>
                <a:srgbClr val="083F61"/>
              </a:buClr>
              <a:buSzPct val="80000"/>
              <a:buFont typeface="Bahnschrift SemiBold SemiConden" panose="020B0502040204020203" pitchFamily="34" charset="0"/>
              <a:buNone/>
              <a:defRPr sz="1600" b="0">
                <a:solidFill>
                  <a:srgbClr val="083F6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err="1"/>
              <a:t>Sed</a:t>
            </a:r>
            <a:r>
              <a:rPr lang="pt-BR"/>
              <a:t> ac </a:t>
            </a:r>
            <a:r>
              <a:rPr lang="pt-BR" err="1"/>
              <a:t>elementum</a:t>
            </a:r>
            <a:r>
              <a:rPr lang="pt-BR"/>
              <a:t> ante, id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. </a:t>
            </a:r>
          </a:p>
          <a:p>
            <a:pPr lvl="0"/>
            <a:endParaRPr lang="pt-BR"/>
          </a:p>
          <a:p>
            <a:pPr lvl="0"/>
            <a:r>
              <a:rPr lang="pt-BR" err="1"/>
              <a:t>Praesent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 est,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ac, </a:t>
            </a:r>
            <a:r>
              <a:rPr lang="pt-BR" err="1"/>
              <a:t>lacinia</a:t>
            </a:r>
            <a:r>
              <a:rPr lang="pt-BR"/>
              <a:t> id mi.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molestie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 nunc </a:t>
            </a:r>
            <a:r>
              <a:rPr lang="pt-BR" err="1"/>
              <a:t>venenatis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. </a:t>
            </a:r>
          </a:p>
        </p:txBody>
      </p:sp>
      <p:sp>
        <p:nvSpPr>
          <p:cNvPr id="34" name="Text Placeholder 18"/>
          <p:cNvSpPr>
            <a:spLocks noGrp="1"/>
          </p:cNvSpPr>
          <p:nvPr>
            <p:ph type="body" sz="quarter" idx="24" hasCustomPrompt="1"/>
          </p:nvPr>
        </p:nvSpPr>
        <p:spPr>
          <a:xfrm>
            <a:off x="7465205" y="1795618"/>
            <a:ext cx="2268000" cy="563426"/>
          </a:xfrm>
          <a:prstGeom prst="rect">
            <a:avLst/>
          </a:prstGeom>
          <a:solidFill>
            <a:schemeClr val="accent4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[SECOND TITLE]</a:t>
            </a:r>
            <a:endParaRPr lang="en-GB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7465205" y="6080891"/>
            <a:ext cx="2268000" cy="23003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/>
          <p:cNvSpPr>
            <a:spLocks noGrp="1"/>
          </p:cNvSpPr>
          <p:nvPr>
            <p:ph idx="25" hasCustomPrompt="1"/>
          </p:nvPr>
        </p:nvSpPr>
        <p:spPr>
          <a:xfrm>
            <a:off x="9803161" y="2435418"/>
            <a:ext cx="2268000" cy="3656975"/>
          </a:xfrm>
          <a:prstGeom prst="rect">
            <a:avLst/>
          </a:prstGeom>
          <a:solidFill>
            <a:srgbClr val="E0F5FA"/>
          </a:solidFill>
        </p:spPr>
        <p:txBody>
          <a:bodyPr lIns="180000" tIns="180000" rIns="180000" bIns="180000">
            <a:normAutofit/>
          </a:bodyPr>
          <a:lstStyle>
            <a:lvl1pPr marL="0" indent="0" algn="ctr">
              <a:buClr>
                <a:schemeClr val="accent5">
                  <a:lumMod val="75000"/>
                </a:schemeClr>
              </a:buClr>
              <a:buSzPct val="80000"/>
              <a:buFont typeface="Bahnschrift SemiBold SemiConden" panose="020B0502040204020203" pitchFamily="34" charset="0"/>
              <a:buNone/>
              <a:defRPr sz="1600" b="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err="1"/>
              <a:t>Sed</a:t>
            </a:r>
            <a:r>
              <a:rPr lang="pt-BR"/>
              <a:t> ac </a:t>
            </a:r>
            <a:r>
              <a:rPr lang="pt-BR" err="1"/>
              <a:t>elementum</a:t>
            </a:r>
            <a:r>
              <a:rPr lang="pt-BR"/>
              <a:t> ante, id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. </a:t>
            </a:r>
          </a:p>
          <a:p>
            <a:pPr lvl="0"/>
            <a:endParaRPr lang="pt-BR"/>
          </a:p>
          <a:p>
            <a:pPr lvl="0"/>
            <a:r>
              <a:rPr lang="pt-BR" err="1"/>
              <a:t>Praesent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 est,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ac, </a:t>
            </a:r>
            <a:r>
              <a:rPr lang="pt-BR" err="1"/>
              <a:t>lacinia</a:t>
            </a:r>
            <a:r>
              <a:rPr lang="pt-BR"/>
              <a:t> id mi.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molestie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 nunc </a:t>
            </a:r>
            <a:r>
              <a:rPr lang="pt-BR" err="1"/>
              <a:t>venenatis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. </a:t>
            </a:r>
          </a:p>
        </p:txBody>
      </p:sp>
      <p:sp>
        <p:nvSpPr>
          <p:cNvPr id="37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9803161" y="1795618"/>
            <a:ext cx="2268000" cy="563426"/>
          </a:xfrm>
          <a:prstGeom prst="rect">
            <a:avLst/>
          </a:prstGeom>
          <a:solidFill>
            <a:schemeClr val="accent5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[SECOND TITLE]</a:t>
            </a:r>
            <a:endParaRPr lang="en-GB"/>
          </a:p>
        </p:txBody>
      </p:sp>
      <p:cxnSp>
        <p:nvCxnSpPr>
          <p:cNvPr id="38" name="Straight Connector 37"/>
          <p:cNvCxnSpPr/>
          <p:nvPr userDrawn="1"/>
        </p:nvCxnSpPr>
        <p:spPr>
          <a:xfrm flipV="1">
            <a:off x="9803161" y="6092389"/>
            <a:ext cx="2268000" cy="3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180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2" b="4145"/>
          <a:stretch/>
        </p:blipFill>
        <p:spPr>
          <a:xfrm>
            <a:off x="0" y="-10491"/>
            <a:ext cx="12192000" cy="686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88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717255C1-D980-45F1-8150-6054E2BED3F1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60B30894-2B90-4EFE-A21A-D167029251AC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40000" y="237600"/>
            <a:ext cx="9888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51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ECD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904095" y="2266912"/>
            <a:ext cx="10150475" cy="66024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Add text 1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904095" y="2841343"/>
            <a:ext cx="10150475" cy="66024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>
                <a:solidFill>
                  <a:schemeClr val="accent4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Add text 2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904095" y="4027301"/>
            <a:ext cx="10150475" cy="32827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Add your text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2546274" y="5291577"/>
            <a:ext cx="6866117" cy="32827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err="1"/>
              <a:t>dd</a:t>
            </a:r>
            <a:r>
              <a:rPr lang="en-US"/>
              <a:t> Month </a:t>
            </a:r>
            <a:r>
              <a:rPr lang="en-US" err="1"/>
              <a:t>yyyy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310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717255C1-D980-45F1-8150-6054E2BED3F1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60B30894-2B90-4EFE-A21A-D167029251AC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40000" y="237600"/>
            <a:ext cx="9888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24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717255C1-D980-45F1-8150-6054E2BED3F1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60B30894-2B90-4EFE-A21A-D167029251AC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40000" y="237600"/>
            <a:ext cx="9888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715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717255C1-D980-45F1-8150-6054E2BED3F1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60B30894-2B90-4EFE-A21A-D167029251AC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40000" y="237600"/>
            <a:ext cx="9888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17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fr-FR" dirty="0" smtClean="0"/>
              <a:t>Cliquez pour modifier les styles du texte du masque</a:t>
            </a:r>
            <a:endParaRPr lang="en-US" dirty="0" smtClean="0"/>
          </a:p>
          <a:p>
            <a:pPr lvl="1" eaLnBrk="1" latinLnBrk="0" hangingPunct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 eaLnBrk="1" latinLnBrk="0" hangingPunct="1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 eaLnBrk="1" latinLnBrk="0" hangingPunct="1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 eaLnBrk="1" latinLnBrk="0" hangingPunct="1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6877BE3D-97FF-4C01-9A6F-D0054E8A57FA}" type="datetime1">
              <a:rPr lang="en-US" smtClean="0"/>
              <a:t>17-May-2022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F2FD6DD5-81EE-48C7-B01E-D7AC63CF3FF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40000" y="237600"/>
            <a:ext cx="9888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titre</a:t>
            </a:r>
            <a:br>
              <a:rPr lang="fr-FR" dirty="0" smtClean="0"/>
            </a:br>
            <a:r>
              <a:rPr lang="fr-FR" dirty="0" smtClean="0"/>
              <a:t>Le titre peut-être étendu sur deux lignes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965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186A7-8967-4A5C-81E0-818BF6B11765}" type="datetime1">
              <a:rPr lang="en-GB" smtClean="0"/>
              <a:t>17/05/2022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DRAFT / UNDER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BB71-1AEC-4D92-8A51-969FF0A7CB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36984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1504-D1EC-46F0-BF0C-4E02FD7FA6F1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09946-1410-4064-BA46-0016427CC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846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lt-LT">
              <a:solidFill>
                <a:srgbClr val="464653"/>
              </a:solidFill>
            </a:endParaRPr>
          </a:p>
        </p:txBody>
      </p:sp>
      <p:sp>
        <p:nvSpPr>
          <p:cNvPr id="5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lt-LT">
              <a:solidFill>
                <a:srgbClr val="464653"/>
              </a:solidFill>
            </a:endParaRPr>
          </a:p>
        </p:txBody>
      </p:sp>
      <p:sp>
        <p:nvSpPr>
          <p:cNvPr id="6" name="Skaidrės numerio vietos rezervavimo ženklas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8EE9B-CF64-4D94-A942-33F66A668281}" type="slidenum">
              <a:rPr lang="en-GB" altLang="lt-LT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GB" altLang="lt-LT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22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91"/>
            <a:ext cx="12210650" cy="6868491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985978" y="2710491"/>
            <a:ext cx="3419188" cy="139828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Add text </a:t>
            </a:r>
            <a:br>
              <a:rPr lang="en-US"/>
            </a:br>
            <a:r>
              <a:rPr lang="en-US"/>
              <a:t>Title of the section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423" y="3096306"/>
            <a:ext cx="390123" cy="626654"/>
          </a:xfrm>
          <a:prstGeom prst="rect">
            <a:avLst/>
          </a:prstGeom>
        </p:spPr>
      </p:pic>
      <p:sp>
        <p:nvSpPr>
          <p:cNvPr id="12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3679546" y="3156718"/>
            <a:ext cx="855878" cy="50583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400" b="1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XX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721030" y="2675798"/>
            <a:ext cx="0" cy="1467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97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[Add slide title here]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36EBB71-1AEC-4D92-8A51-969FF0A7CB17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54351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BB71-1AEC-4D92-8A51-969FF0A7CB1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GB" noProof="0"/>
              <a:t>[Add slide title here]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78361" y="1068019"/>
            <a:ext cx="10799188" cy="4972419"/>
          </a:xfrm>
          <a:prstGeom prst="rect">
            <a:avLst/>
          </a:prstGeom>
        </p:spPr>
        <p:txBody>
          <a:bodyPr anchor="ctr" anchorCtr="0"/>
          <a:lstStyle>
            <a:lvl1pPr marL="228600" indent="-228600">
              <a:buClr>
                <a:schemeClr val="accent1"/>
              </a:buClr>
              <a:buFont typeface="Bahnschrift SemiBold SemiConden" panose="020B0502040204020203" pitchFamily="34" charset="0"/>
              <a:buChar char="&gt;"/>
              <a:defRPr sz="1800" baseline="0"/>
            </a:lvl1pPr>
            <a:lvl2pPr marL="685800" indent="-228600">
              <a:buClr>
                <a:schemeClr val="accent2"/>
              </a:buClr>
              <a:buSzPct val="60000"/>
              <a:buFont typeface="Arial" panose="020B0604020202020204" pitchFamily="34" charset="0"/>
              <a:buChar char="&gt;"/>
              <a:defRPr sz="1800" b="0">
                <a:latin typeface="+mj-lt"/>
              </a:defRPr>
            </a:lvl2pPr>
            <a:lvl3pPr marL="1143000" indent="-228600">
              <a:buFont typeface="Wingdings" panose="05000000000000000000" pitchFamily="2" charset="2"/>
              <a:buChar char=""/>
              <a:defRPr sz="1800">
                <a:latin typeface="+mj-lt"/>
              </a:defRPr>
            </a:lvl3pPr>
            <a:lvl4pPr marL="1600200" indent="-228600">
              <a:buFont typeface="Wingdings" panose="05000000000000000000" pitchFamily="2" charset="2"/>
              <a:buChar char=""/>
              <a:defRPr sz="1800">
                <a:latin typeface="+mj-lt"/>
              </a:defRPr>
            </a:lvl4pPr>
          </a:lstStyle>
          <a:p>
            <a:pPr lvl="0"/>
            <a:r>
              <a:rPr lang="en-GB" noProof="0"/>
              <a:t>[Type your text here]</a:t>
            </a:r>
          </a:p>
          <a:p>
            <a:pPr lvl="1"/>
            <a:r>
              <a:rPr lang="en-GB" noProof="0"/>
              <a:t>[Type your text here]</a:t>
            </a:r>
          </a:p>
          <a:p>
            <a:pPr lvl="2"/>
            <a:r>
              <a:rPr lang="en-GB" noProof="0"/>
              <a:t>[Type your text here]</a:t>
            </a:r>
          </a:p>
          <a:p>
            <a:pPr lvl="3"/>
            <a:r>
              <a:rPr lang="en-GB" noProof="0"/>
              <a:t>[Type your text here]</a:t>
            </a:r>
          </a:p>
        </p:txBody>
      </p:sp>
    </p:spTree>
    <p:extLst>
      <p:ext uri="{BB962C8B-B14F-4D97-AF65-F5344CB8AC3E}">
        <p14:creationId xmlns:p14="http://schemas.microsoft.com/office/powerpoint/2010/main" val="3348181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BB71-1AEC-4D92-8A51-969FF0A7CB1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GB" noProof="0"/>
              <a:t>[Add slide title here]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9" y="908050"/>
            <a:ext cx="5409374" cy="5473700"/>
          </a:xfrm>
          <a:prstGeom prst="rect">
            <a:avLst/>
          </a:prstGeom>
        </p:spPr>
        <p:txBody>
          <a:bodyPr anchor="ctr" anchorCtr="0"/>
          <a:lstStyle>
            <a:lvl1pPr marL="228600" indent="-228600">
              <a:buClr>
                <a:schemeClr val="accent1"/>
              </a:buClr>
              <a:buFont typeface="Bahnschrift SemiBold SemiConden" panose="020B0502040204020203" pitchFamily="34" charset="0"/>
              <a:buChar char="&gt;"/>
              <a:defRPr sz="1800" baseline="0">
                <a:latin typeface="+mj-lt"/>
              </a:defRPr>
            </a:lvl1pPr>
            <a:lvl2pPr marL="685800" indent="-228600">
              <a:buClr>
                <a:schemeClr val="accent2"/>
              </a:buClr>
              <a:buSzPct val="60000"/>
              <a:buFont typeface="Arial" panose="020B0604020202020204" pitchFamily="34" charset="0"/>
              <a:buChar char="&gt;"/>
              <a:defRPr sz="1800" b="0">
                <a:latin typeface="+mj-lt"/>
              </a:defRPr>
            </a:lvl2pPr>
            <a:lvl3pPr marL="1143000" indent="-228600">
              <a:buFont typeface="Wingdings" panose="05000000000000000000" pitchFamily="2" charset="2"/>
              <a:buChar char=""/>
              <a:defRPr sz="1800">
                <a:latin typeface="+mj-lt"/>
              </a:defRPr>
            </a:lvl3pPr>
            <a:lvl4pPr marL="1600200" indent="-228600">
              <a:buFont typeface="Wingdings" panose="05000000000000000000" pitchFamily="2" charset="2"/>
              <a:buChar char=""/>
              <a:defRPr sz="1800">
                <a:latin typeface="+mj-lt"/>
              </a:defRPr>
            </a:lvl4pPr>
          </a:lstStyle>
          <a:p>
            <a:pPr lvl="0"/>
            <a:r>
              <a:rPr lang="en-GB" noProof="0"/>
              <a:t>[Type your text here]</a:t>
            </a:r>
          </a:p>
          <a:p>
            <a:pPr lvl="1"/>
            <a:r>
              <a:rPr lang="en-GB" noProof="0"/>
              <a:t>[Type your text here]</a:t>
            </a:r>
          </a:p>
          <a:p>
            <a:pPr lvl="2"/>
            <a:r>
              <a:rPr lang="en-GB" noProof="0"/>
              <a:t>[Type your text here]</a:t>
            </a:r>
          </a:p>
          <a:p>
            <a:pPr lvl="3"/>
            <a:r>
              <a:rPr lang="en-GB" noProof="0"/>
              <a:t>[Type your text here]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6267691" y="908050"/>
            <a:ext cx="5408372" cy="5473700"/>
          </a:xfrm>
          <a:prstGeom prst="rect">
            <a:avLst/>
          </a:prstGeom>
        </p:spPr>
        <p:txBody>
          <a:bodyPr anchor="ctr" anchorCtr="0"/>
          <a:lstStyle>
            <a:lvl1pPr marL="228600" indent="-228600">
              <a:buClr>
                <a:schemeClr val="accent1"/>
              </a:buClr>
              <a:buFont typeface="Bahnschrift SemiBold SemiConden" panose="020B0502040204020203" pitchFamily="34" charset="0"/>
              <a:buChar char="&gt;"/>
              <a:defRPr sz="1800" baseline="0">
                <a:latin typeface="+mj-lt"/>
              </a:defRPr>
            </a:lvl1pPr>
            <a:lvl2pPr marL="685800" indent="-228600">
              <a:buClr>
                <a:schemeClr val="accent2"/>
              </a:buClr>
              <a:buSzPct val="60000"/>
              <a:buFont typeface="Arial" panose="020B0604020202020204" pitchFamily="34" charset="0"/>
              <a:buChar char="&gt;"/>
              <a:defRPr sz="1800" b="0">
                <a:latin typeface="+mj-lt"/>
              </a:defRPr>
            </a:lvl2pPr>
            <a:lvl3pPr marL="1143000" indent="-228600">
              <a:buFont typeface="Wingdings" panose="05000000000000000000" pitchFamily="2" charset="2"/>
              <a:buChar char=""/>
              <a:defRPr sz="1800">
                <a:latin typeface="+mj-lt"/>
              </a:defRPr>
            </a:lvl3pPr>
            <a:lvl4pPr marL="1600200" indent="-228600">
              <a:buFont typeface="Wingdings" panose="05000000000000000000" pitchFamily="2" charset="2"/>
              <a:buChar char=""/>
              <a:defRPr sz="1800">
                <a:latin typeface="+mj-lt"/>
              </a:defRPr>
            </a:lvl4pPr>
          </a:lstStyle>
          <a:p>
            <a:pPr lvl="0"/>
            <a:r>
              <a:rPr lang="en-GB" noProof="0"/>
              <a:t>[Type your text here]</a:t>
            </a:r>
          </a:p>
          <a:p>
            <a:pPr lvl="1"/>
            <a:r>
              <a:rPr lang="en-GB" noProof="0"/>
              <a:t>[Type your text here]</a:t>
            </a:r>
          </a:p>
          <a:p>
            <a:pPr lvl="2"/>
            <a:r>
              <a:rPr lang="en-GB" noProof="0"/>
              <a:t>[Type your text here]</a:t>
            </a:r>
          </a:p>
          <a:p>
            <a:pPr lvl="3"/>
            <a:r>
              <a:rPr lang="en-GB" noProof="0"/>
              <a:t>[Type your text here]</a:t>
            </a:r>
          </a:p>
        </p:txBody>
      </p:sp>
    </p:spTree>
    <p:extLst>
      <p:ext uri="{BB962C8B-B14F-4D97-AF65-F5344CB8AC3E}">
        <p14:creationId xmlns:p14="http://schemas.microsoft.com/office/powerpoint/2010/main" val="4032376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BB71-1AEC-4D92-8A51-969FF0A7CB1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GB" noProof="0"/>
              <a:t>[Add slide title here]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7501269" y="908050"/>
            <a:ext cx="4174793" cy="5473700"/>
          </a:xfrm>
          <a:prstGeom prst="rect">
            <a:avLst/>
          </a:prstGeom>
          <a:solidFill>
            <a:schemeClr val="bg2"/>
          </a:solidFill>
          <a:ln w="107950">
            <a:solidFill>
              <a:schemeClr val="bg1"/>
            </a:solidFill>
            <a:miter lim="800000"/>
          </a:ln>
          <a:effectLst>
            <a:outerShdw blurRad="165100" dist="38100" dir="2700000" sx="101000" sy="101000" algn="tl" rotWithShape="0">
              <a:prstClr val="black">
                <a:alpha val="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lang="en-GB" dirty="0"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908050"/>
            <a:ext cx="6524199" cy="5473700"/>
          </a:xfrm>
          <a:prstGeom prst="rect">
            <a:avLst/>
          </a:prstGeom>
        </p:spPr>
        <p:txBody>
          <a:bodyPr anchor="ctr" anchorCtr="0"/>
          <a:lstStyle>
            <a:lvl1pPr marL="228600" indent="-228600">
              <a:buClr>
                <a:schemeClr val="accent1"/>
              </a:buClr>
              <a:buFont typeface="Bahnschrift SemiBold SemiConden" panose="020B0502040204020203" pitchFamily="34" charset="0"/>
              <a:buChar char="&gt;"/>
              <a:defRPr sz="1800" baseline="0">
                <a:latin typeface="+mj-lt"/>
              </a:defRPr>
            </a:lvl1pPr>
            <a:lvl2pPr marL="685800" indent="-228600">
              <a:buClr>
                <a:schemeClr val="accent2"/>
              </a:buClr>
              <a:buSzPct val="60000"/>
              <a:buFont typeface="Arial" panose="020B0604020202020204" pitchFamily="34" charset="0"/>
              <a:buChar char="&gt;"/>
              <a:defRPr sz="1800" b="0">
                <a:latin typeface="+mj-lt"/>
              </a:defRPr>
            </a:lvl2pPr>
            <a:lvl3pPr marL="1143000" indent="-228600">
              <a:buFont typeface="Wingdings" panose="05000000000000000000" pitchFamily="2" charset="2"/>
              <a:buChar char=""/>
              <a:defRPr sz="1800">
                <a:latin typeface="+mj-lt"/>
              </a:defRPr>
            </a:lvl3pPr>
            <a:lvl4pPr marL="1600200" indent="-228600">
              <a:buFont typeface="Wingdings" panose="05000000000000000000" pitchFamily="2" charset="2"/>
              <a:buChar char=""/>
              <a:defRPr sz="1800">
                <a:latin typeface="+mj-lt"/>
              </a:defRPr>
            </a:lvl4pPr>
          </a:lstStyle>
          <a:p>
            <a:pPr lvl="0"/>
            <a:r>
              <a:rPr lang="en-GB" noProof="0"/>
              <a:t>[Type your text here]</a:t>
            </a:r>
          </a:p>
          <a:p>
            <a:pPr lvl="1"/>
            <a:r>
              <a:rPr lang="en-GB" noProof="0"/>
              <a:t>[Type your text here]</a:t>
            </a:r>
          </a:p>
          <a:p>
            <a:pPr lvl="2"/>
            <a:r>
              <a:rPr lang="en-GB" noProof="0"/>
              <a:t>[Type your text here]</a:t>
            </a:r>
          </a:p>
          <a:p>
            <a:pPr lvl="3"/>
            <a:r>
              <a:rPr lang="en-GB" noProof="0"/>
              <a:t>[Type your text here]</a:t>
            </a:r>
          </a:p>
        </p:txBody>
      </p:sp>
    </p:spTree>
    <p:extLst>
      <p:ext uri="{BB962C8B-B14F-4D97-AF65-F5344CB8AC3E}">
        <p14:creationId xmlns:p14="http://schemas.microsoft.com/office/powerpoint/2010/main" val="1062806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[Add slide title here]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8" y="2392070"/>
            <a:ext cx="5255755" cy="39896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SzPct val="80000"/>
              <a:buFont typeface="Bahnschrift SemiBold SemiConden" panose="020B0502040204020203" pitchFamily="34" charset="0"/>
              <a:buChar char="&gt;"/>
              <a:defRPr sz="1600" b="0"/>
            </a:lvl1pPr>
            <a:lvl2pPr marL="457200" indent="0">
              <a:buNone/>
              <a:defRPr/>
            </a:lvl2pPr>
          </a:lstStyle>
          <a:p>
            <a:pPr lvl="0"/>
            <a:r>
              <a:rPr lang="pt-BR" err="1"/>
              <a:t>Sed</a:t>
            </a:r>
            <a:r>
              <a:rPr lang="pt-BR"/>
              <a:t> ac </a:t>
            </a:r>
            <a:r>
              <a:rPr lang="pt-BR" err="1"/>
              <a:t>elementum</a:t>
            </a:r>
            <a:r>
              <a:rPr lang="pt-BR"/>
              <a:t> ante, id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. </a:t>
            </a:r>
          </a:p>
          <a:p>
            <a:pPr lvl="0"/>
            <a:r>
              <a:rPr lang="pt-BR" err="1"/>
              <a:t>Praesent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 est,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ac, </a:t>
            </a:r>
            <a:r>
              <a:rPr lang="pt-BR" err="1"/>
              <a:t>lacinia</a:t>
            </a:r>
            <a:r>
              <a:rPr lang="pt-BR"/>
              <a:t> id mi.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molestie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 nunc </a:t>
            </a:r>
            <a:r>
              <a:rPr lang="pt-BR" err="1"/>
              <a:t>venenatis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. </a:t>
            </a:r>
          </a:p>
          <a:p>
            <a:pPr lvl="0"/>
            <a:r>
              <a:rPr lang="pt-BR"/>
              <a:t>In </a:t>
            </a:r>
            <a:r>
              <a:rPr lang="pt-BR" err="1"/>
              <a:t>maximus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pharetra</a:t>
            </a:r>
            <a:r>
              <a:rPr lang="pt-BR"/>
              <a:t> </a:t>
            </a:r>
            <a:r>
              <a:rPr lang="pt-BR" err="1"/>
              <a:t>imperdiet</a:t>
            </a:r>
            <a:r>
              <a:rPr lang="pt-BR"/>
              <a:t> massa tempus ut. In eu </a:t>
            </a:r>
            <a:r>
              <a:rPr lang="pt-BR" err="1"/>
              <a:t>odio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 </a:t>
            </a:r>
            <a:r>
              <a:rPr lang="pt-BR" err="1"/>
              <a:t>tristique</a:t>
            </a:r>
            <a:r>
              <a:rPr lang="pt-BR"/>
              <a:t> </a:t>
            </a:r>
            <a:r>
              <a:rPr lang="pt-BR" err="1"/>
              <a:t>pretium</a:t>
            </a:r>
            <a:r>
              <a:rPr lang="pt-BR"/>
              <a:t> eu </a:t>
            </a:r>
            <a:r>
              <a:rPr lang="pt-BR" err="1"/>
              <a:t>sed</a:t>
            </a:r>
            <a:r>
              <a:rPr lang="pt-BR"/>
              <a:t> ex. </a:t>
            </a:r>
          </a:p>
          <a:p>
            <a:pPr lvl="0"/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faucibus</a:t>
            </a:r>
            <a:r>
              <a:rPr lang="pt-BR"/>
              <a:t> </a:t>
            </a:r>
            <a:r>
              <a:rPr lang="pt-BR" err="1"/>
              <a:t>efficitur</a:t>
            </a:r>
            <a:r>
              <a:rPr lang="pt-BR"/>
              <a:t> </a:t>
            </a:r>
            <a:r>
              <a:rPr lang="pt-BR" err="1"/>
              <a:t>tortor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suscipit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dapibus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urna </a:t>
            </a:r>
            <a:r>
              <a:rPr lang="pt-BR" err="1"/>
              <a:t>vel</a:t>
            </a:r>
            <a:r>
              <a:rPr lang="pt-BR"/>
              <a:t>, </a:t>
            </a:r>
            <a:r>
              <a:rPr lang="pt-BR" err="1"/>
              <a:t>convallis</a:t>
            </a:r>
            <a:r>
              <a:rPr lang="pt-BR"/>
              <a:t> </a:t>
            </a:r>
            <a:r>
              <a:rPr lang="pt-BR" err="1"/>
              <a:t>volutpat</a:t>
            </a:r>
            <a:r>
              <a:rPr lang="pt-BR"/>
              <a:t> </a:t>
            </a:r>
            <a:r>
              <a:rPr lang="pt-BR" err="1"/>
              <a:t>purus</a:t>
            </a:r>
            <a:r>
              <a:rPr lang="pt-BR"/>
              <a:t>. </a:t>
            </a:r>
          </a:p>
          <a:p>
            <a:pPr lvl="0"/>
            <a:r>
              <a:rPr lang="en-GB" err="1"/>
              <a:t>Curabitur</a:t>
            </a:r>
            <a:r>
              <a:rPr lang="en-GB"/>
              <a:t> at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, </a:t>
            </a:r>
            <a:r>
              <a:rPr lang="en-GB" err="1"/>
              <a:t>facilisis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 at, </a:t>
            </a:r>
            <a:r>
              <a:rPr lang="en-GB" err="1"/>
              <a:t>molestie</a:t>
            </a:r>
            <a:r>
              <a:rPr lang="en-GB"/>
              <a:t> lacus. Maecenas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imperdiet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, a porta </a:t>
            </a:r>
            <a:r>
              <a:rPr lang="en-GB" err="1"/>
              <a:t>justo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rhoncus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at ipsum </a:t>
            </a:r>
            <a:r>
              <a:rPr lang="en-GB" err="1"/>
              <a:t>viverra</a:t>
            </a:r>
            <a:r>
              <a:rPr lang="en-GB"/>
              <a:t> </a:t>
            </a:r>
            <a:r>
              <a:rPr lang="en-GB" err="1"/>
              <a:t>interdum</a:t>
            </a:r>
            <a:r>
              <a:rPr lang="en-GB"/>
              <a:t>. </a:t>
            </a:r>
          </a:p>
          <a:p>
            <a:pPr lvl="0"/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pulvinar</a:t>
            </a:r>
            <a:r>
              <a:rPr lang="en-GB"/>
              <a:t> </a:t>
            </a:r>
            <a:r>
              <a:rPr lang="en-GB" err="1"/>
              <a:t>justo</a:t>
            </a:r>
            <a:r>
              <a:rPr lang="en-GB"/>
              <a:t> a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faucibus</a:t>
            </a:r>
            <a:r>
              <a:rPr lang="en-GB"/>
              <a:t>. Nam </a:t>
            </a:r>
            <a:r>
              <a:rPr lang="en-GB" err="1"/>
              <a:t>auctor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in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, vitae tempus </a:t>
            </a:r>
            <a:r>
              <a:rPr lang="en-GB" err="1"/>
              <a:t>lectus</a:t>
            </a:r>
            <a:r>
              <a:rPr lang="en-GB"/>
              <a:t> </a:t>
            </a:r>
            <a:r>
              <a:rPr lang="en-GB" err="1"/>
              <a:t>aliquet</a:t>
            </a:r>
            <a:r>
              <a:rPr lang="en-GB"/>
              <a:t>.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096000" y="1880963"/>
            <a:ext cx="0" cy="43900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419983" y="2392070"/>
            <a:ext cx="5256079" cy="39896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5"/>
              </a:buClr>
              <a:buSzPct val="80000"/>
              <a:buFont typeface="Bahnschrift SemiBold SemiConden" panose="020B0502040204020203" pitchFamily="34" charset="0"/>
              <a:buChar char="&gt;"/>
              <a:defRPr sz="1600" b="0"/>
            </a:lvl1pPr>
            <a:lvl2pPr marL="457200" indent="0">
              <a:buNone/>
              <a:defRPr/>
            </a:lvl2pPr>
          </a:lstStyle>
          <a:p>
            <a:pPr lvl="0"/>
            <a:r>
              <a:rPr lang="pt-BR" err="1"/>
              <a:t>Sed</a:t>
            </a:r>
            <a:r>
              <a:rPr lang="pt-BR"/>
              <a:t> ac </a:t>
            </a:r>
            <a:r>
              <a:rPr lang="pt-BR" err="1"/>
              <a:t>elementum</a:t>
            </a:r>
            <a:r>
              <a:rPr lang="pt-BR"/>
              <a:t> ante, id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. </a:t>
            </a:r>
          </a:p>
          <a:p>
            <a:pPr lvl="0"/>
            <a:r>
              <a:rPr lang="pt-BR" err="1"/>
              <a:t>Praesent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 est,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ac, </a:t>
            </a:r>
            <a:r>
              <a:rPr lang="pt-BR" err="1"/>
              <a:t>lacinia</a:t>
            </a:r>
            <a:r>
              <a:rPr lang="pt-BR"/>
              <a:t> id mi.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molestie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 nunc </a:t>
            </a:r>
            <a:r>
              <a:rPr lang="pt-BR" err="1"/>
              <a:t>venenatis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. </a:t>
            </a:r>
          </a:p>
          <a:p>
            <a:pPr lvl="0"/>
            <a:r>
              <a:rPr lang="pt-BR"/>
              <a:t>In </a:t>
            </a:r>
            <a:r>
              <a:rPr lang="pt-BR" err="1"/>
              <a:t>maximus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pharetra</a:t>
            </a:r>
            <a:r>
              <a:rPr lang="pt-BR"/>
              <a:t> </a:t>
            </a:r>
            <a:r>
              <a:rPr lang="pt-BR" err="1"/>
              <a:t>imperdiet</a:t>
            </a:r>
            <a:r>
              <a:rPr lang="pt-BR"/>
              <a:t> massa tempus ut. In eu </a:t>
            </a:r>
            <a:r>
              <a:rPr lang="pt-BR" err="1"/>
              <a:t>odio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 </a:t>
            </a:r>
            <a:r>
              <a:rPr lang="pt-BR" err="1"/>
              <a:t>tristique</a:t>
            </a:r>
            <a:r>
              <a:rPr lang="pt-BR"/>
              <a:t> </a:t>
            </a:r>
            <a:r>
              <a:rPr lang="pt-BR" err="1"/>
              <a:t>pretium</a:t>
            </a:r>
            <a:r>
              <a:rPr lang="pt-BR"/>
              <a:t> eu </a:t>
            </a:r>
            <a:r>
              <a:rPr lang="pt-BR" err="1"/>
              <a:t>sed</a:t>
            </a:r>
            <a:r>
              <a:rPr lang="pt-BR"/>
              <a:t> ex. </a:t>
            </a:r>
          </a:p>
          <a:p>
            <a:pPr lvl="0"/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faucibus</a:t>
            </a:r>
            <a:r>
              <a:rPr lang="pt-BR"/>
              <a:t> </a:t>
            </a:r>
            <a:r>
              <a:rPr lang="pt-BR" err="1"/>
              <a:t>efficitur</a:t>
            </a:r>
            <a:r>
              <a:rPr lang="pt-BR"/>
              <a:t> </a:t>
            </a:r>
            <a:r>
              <a:rPr lang="pt-BR" err="1"/>
              <a:t>tortor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suscipit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dapibus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urna </a:t>
            </a:r>
            <a:r>
              <a:rPr lang="pt-BR" err="1"/>
              <a:t>vel</a:t>
            </a:r>
            <a:r>
              <a:rPr lang="pt-BR"/>
              <a:t>, </a:t>
            </a:r>
            <a:r>
              <a:rPr lang="pt-BR" err="1"/>
              <a:t>convallis</a:t>
            </a:r>
            <a:r>
              <a:rPr lang="pt-BR"/>
              <a:t> </a:t>
            </a:r>
            <a:r>
              <a:rPr lang="pt-BR" err="1"/>
              <a:t>volutpat</a:t>
            </a:r>
            <a:r>
              <a:rPr lang="pt-BR"/>
              <a:t> </a:t>
            </a:r>
            <a:r>
              <a:rPr lang="pt-BR" err="1"/>
              <a:t>purus</a:t>
            </a:r>
            <a:r>
              <a:rPr lang="pt-BR"/>
              <a:t>. </a:t>
            </a:r>
          </a:p>
          <a:p>
            <a:pPr lvl="0"/>
            <a:r>
              <a:rPr lang="en-GB" err="1"/>
              <a:t>Curabitur</a:t>
            </a:r>
            <a:r>
              <a:rPr lang="en-GB"/>
              <a:t> at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, </a:t>
            </a:r>
            <a:r>
              <a:rPr lang="en-GB" err="1"/>
              <a:t>facilisis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 at, </a:t>
            </a:r>
            <a:r>
              <a:rPr lang="en-GB" err="1"/>
              <a:t>molestie</a:t>
            </a:r>
            <a:r>
              <a:rPr lang="en-GB"/>
              <a:t> lacus. Maecenas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imperdiet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, a porta </a:t>
            </a:r>
            <a:r>
              <a:rPr lang="en-GB" err="1"/>
              <a:t>justo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rhoncus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at ipsum </a:t>
            </a:r>
            <a:r>
              <a:rPr lang="en-GB" err="1"/>
              <a:t>viverra</a:t>
            </a:r>
            <a:r>
              <a:rPr lang="en-GB"/>
              <a:t> </a:t>
            </a:r>
            <a:r>
              <a:rPr lang="en-GB" err="1"/>
              <a:t>interdum</a:t>
            </a:r>
            <a:r>
              <a:rPr lang="en-GB"/>
              <a:t>. </a:t>
            </a:r>
          </a:p>
          <a:p>
            <a:pPr lvl="0"/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pulvinar</a:t>
            </a:r>
            <a:r>
              <a:rPr lang="en-GB"/>
              <a:t> </a:t>
            </a:r>
            <a:r>
              <a:rPr lang="en-GB" err="1"/>
              <a:t>justo</a:t>
            </a:r>
            <a:r>
              <a:rPr lang="en-GB"/>
              <a:t> a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faucibus</a:t>
            </a:r>
            <a:r>
              <a:rPr lang="en-GB"/>
              <a:t>. Nam </a:t>
            </a:r>
            <a:r>
              <a:rPr lang="en-GB" err="1"/>
              <a:t>auctor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in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, vitae tempus </a:t>
            </a:r>
            <a:r>
              <a:rPr lang="en-GB" err="1"/>
              <a:t>lectus</a:t>
            </a:r>
            <a:r>
              <a:rPr lang="en-GB"/>
              <a:t> </a:t>
            </a:r>
            <a:r>
              <a:rPr lang="en-GB" err="1"/>
              <a:t>aliquet</a:t>
            </a:r>
            <a:r>
              <a:rPr lang="en-GB"/>
              <a:t>.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515932" y="1752271"/>
            <a:ext cx="5256086" cy="511175"/>
          </a:xfrm>
          <a:prstGeom prst="rect">
            <a:avLst/>
          </a:prstGeom>
          <a:solidFill>
            <a:schemeClr val="accent1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the title of this column here]</a:t>
            </a:r>
            <a:endParaRPr lang="en-GB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6419983" y="1752271"/>
            <a:ext cx="5256410" cy="511175"/>
          </a:xfrm>
          <a:prstGeom prst="rect">
            <a:avLst/>
          </a:prstGeom>
          <a:solidFill>
            <a:schemeClr val="accent4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the title of this column here]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36EBB71-1AEC-4D92-8A51-969FF0A7CB1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908050"/>
            <a:ext cx="11160125" cy="5794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This is a placeholder for a short introduction text to the slide.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  <a:br>
              <a:rPr lang="en-US"/>
            </a:br>
            <a:r>
              <a:rPr lang="en-US"/>
              <a:t>Nam vitae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. Nam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. Maecenas dictum ex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 cursus </a:t>
            </a:r>
            <a:r>
              <a:rPr lang="en-US" err="1"/>
              <a:t>eleifend</a:t>
            </a:r>
            <a:r>
              <a:rPr lang="en-US"/>
              <a:t>. </a:t>
            </a:r>
            <a:r>
              <a:rPr lang="en-US" err="1"/>
              <a:t>Cras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pharetra.</a:t>
            </a:r>
            <a:endParaRPr lang="en-GB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096000" y="1880963"/>
            <a:ext cx="0" cy="43900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4665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orient="horz" pos="2160" userDrawn="1">
          <p15:clr>
            <a:srgbClr val="FBAE40"/>
          </p15:clr>
        </p15:guide>
        <p15:guide id="7" pos="3840" userDrawn="1">
          <p15:clr>
            <a:srgbClr val="FBAE40"/>
          </p15:clr>
        </p15:guide>
        <p15:guide id="8" orient="horz" pos="572" userDrawn="1">
          <p15:clr>
            <a:srgbClr val="FBAE40"/>
          </p15:clr>
        </p15:guide>
        <p15:guide id="9" pos="7355" userDrawn="1">
          <p15:clr>
            <a:srgbClr val="FBAE40"/>
          </p15:clr>
        </p15:guide>
        <p15:guide id="10" pos="32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EBB71-1AEC-4D92-8A51-969FF0A7CB1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[Add slide title here]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8" y="2392070"/>
            <a:ext cx="5255755" cy="39896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SzPct val="80000"/>
              <a:buFont typeface="Bahnschrift SemiBold SemiConden" panose="020B0502040204020203" pitchFamily="34" charset="0"/>
              <a:buChar char="&gt;"/>
              <a:defRPr sz="1600" b="0"/>
            </a:lvl1pPr>
            <a:lvl2pPr marL="457200" indent="0">
              <a:buNone/>
              <a:defRPr/>
            </a:lvl2pPr>
          </a:lstStyle>
          <a:p>
            <a:pPr lvl="0"/>
            <a:r>
              <a:rPr lang="pt-BR" err="1"/>
              <a:t>Sed</a:t>
            </a:r>
            <a:r>
              <a:rPr lang="pt-BR"/>
              <a:t> ac </a:t>
            </a:r>
            <a:r>
              <a:rPr lang="pt-BR" err="1"/>
              <a:t>elementum</a:t>
            </a:r>
            <a:r>
              <a:rPr lang="pt-BR"/>
              <a:t> ante, id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. </a:t>
            </a:r>
          </a:p>
          <a:p>
            <a:pPr lvl="0"/>
            <a:r>
              <a:rPr lang="pt-BR" err="1"/>
              <a:t>Praesent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 est,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ac, </a:t>
            </a:r>
            <a:r>
              <a:rPr lang="pt-BR" err="1"/>
              <a:t>lacinia</a:t>
            </a:r>
            <a:r>
              <a:rPr lang="pt-BR"/>
              <a:t> id mi.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molestie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 nunc </a:t>
            </a:r>
            <a:r>
              <a:rPr lang="pt-BR" err="1"/>
              <a:t>venenatis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. </a:t>
            </a:r>
          </a:p>
          <a:p>
            <a:pPr lvl="0"/>
            <a:r>
              <a:rPr lang="pt-BR"/>
              <a:t>In </a:t>
            </a:r>
            <a:r>
              <a:rPr lang="pt-BR" err="1"/>
              <a:t>maximus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pharetra</a:t>
            </a:r>
            <a:r>
              <a:rPr lang="pt-BR"/>
              <a:t> </a:t>
            </a:r>
            <a:r>
              <a:rPr lang="pt-BR" err="1"/>
              <a:t>imperdiet</a:t>
            </a:r>
            <a:r>
              <a:rPr lang="pt-BR"/>
              <a:t> massa tempus ut. In eu </a:t>
            </a:r>
            <a:r>
              <a:rPr lang="pt-BR" err="1"/>
              <a:t>odio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 </a:t>
            </a:r>
            <a:r>
              <a:rPr lang="pt-BR" err="1"/>
              <a:t>tristique</a:t>
            </a:r>
            <a:r>
              <a:rPr lang="pt-BR"/>
              <a:t> </a:t>
            </a:r>
            <a:r>
              <a:rPr lang="pt-BR" err="1"/>
              <a:t>pretium</a:t>
            </a:r>
            <a:r>
              <a:rPr lang="pt-BR"/>
              <a:t> eu </a:t>
            </a:r>
            <a:r>
              <a:rPr lang="pt-BR" err="1"/>
              <a:t>sed</a:t>
            </a:r>
            <a:r>
              <a:rPr lang="pt-BR"/>
              <a:t> ex. </a:t>
            </a:r>
          </a:p>
          <a:p>
            <a:pPr lvl="0"/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faucibus</a:t>
            </a:r>
            <a:r>
              <a:rPr lang="pt-BR"/>
              <a:t> </a:t>
            </a:r>
            <a:r>
              <a:rPr lang="pt-BR" err="1"/>
              <a:t>efficitur</a:t>
            </a:r>
            <a:r>
              <a:rPr lang="pt-BR"/>
              <a:t> </a:t>
            </a:r>
            <a:r>
              <a:rPr lang="pt-BR" err="1"/>
              <a:t>tortor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suscipit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dapibus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urna </a:t>
            </a:r>
            <a:r>
              <a:rPr lang="pt-BR" err="1"/>
              <a:t>vel</a:t>
            </a:r>
            <a:r>
              <a:rPr lang="pt-BR"/>
              <a:t>, </a:t>
            </a:r>
            <a:r>
              <a:rPr lang="pt-BR" err="1"/>
              <a:t>convallis</a:t>
            </a:r>
            <a:r>
              <a:rPr lang="pt-BR"/>
              <a:t> </a:t>
            </a:r>
            <a:r>
              <a:rPr lang="pt-BR" err="1"/>
              <a:t>volutpat</a:t>
            </a:r>
            <a:r>
              <a:rPr lang="pt-BR"/>
              <a:t> </a:t>
            </a:r>
            <a:r>
              <a:rPr lang="pt-BR" err="1"/>
              <a:t>purus</a:t>
            </a:r>
            <a:r>
              <a:rPr lang="pt-BR"/>
              <a:t>. </a:t>
            </a:r>
          </a:p>
          <a:p>
            <a:pPr lvl="0"/>
            <a:r>
              <a:rPr lang="en-GB" err="1"/>
              <a:t>Curabitur</a:t>
            </a:r>
            <a:r>
              <a:rPr lang="en-GB"/>
              <a:t> at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, </a:t>
            </a:r>
            <a:r>
              <a:rPr lang="en-GB" err="1"/>
              <a:t>facilisis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 at, </a:t>
            </a:r>
            <a:r>
              <a:rPr lang="en-GB" err="1"/>
              <a:t>molestie</a:t>
            </a:r>
            <a:r>
              <a:rPr lang="en-GB"/>
              <a:t> lacus. Maecenas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imperdiet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, a porta </a:t>
            </a:r>
            <a:r>
              <a:rPr lang="en-GB" err="1"/>
              <a:t>justo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rhoncus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at ipsum </a:t>
            </a:r>
            <a:r>
              <a:rPr lang="en-GB" err="1"/>
              <a:t>viverra</a:t>
            </a:r>
            <a:r>
              <a:rPr lang="en-GB"/>
              <a:t> </a:t>
            </a:r>
            <a:r>
              <a:rPr lang="en-GB" err="1"/>
              <a:t>interdum</a:t>
            </a:r>
            <a:r>
              <a:rPr lang="en-GB"/>
              <a:t>. </a:t>
            </a:r>
          </a:p>
          <a:p>
            <a:pPr lvl="0"/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pulvinar</a:t>
            </a:r>
            <a:r>
              <a:rPr lang="en-GB"/>
              <a:t> </a:t>
            </a:r>
            <a:r>
              <a:rPr lang="en-GB" err="1"/>
              <a:t>justo</a:t>
            </a:r>
            <a:r>
              <a:rPr lang="en-GB"/>
              <a:t> a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faucibus</a:t>
            </a:r>
            <a:r>
              <a:rPr lang="en-GB"/>
              <a:t>. Nam </a:t>
            </a:r>
            <a:r>
              <a:rPr lang="en-GB" err="1"/>
              <a:t>auctor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in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, vitae tempus </a:t>
            </a:r>
            <a:r>
              <a:rPr lang="en-GB" err="1"/>
              <a:t>lectus</a:t>
            </a:r>
            <a:r>
              <a:rPr lang="en-GB"/>
              <a:t> </a:t>
            </a:r>
            <a:r>
              <a:rPr lang="en-GB" err="1"/>
              <a:t>aliquet</a:t>
            </a:r>
            <a:r>
              <a:rPr lang="en-GB"/>
              <a:t>. 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515932" y="1752271"/>
            <a:ext cx="5256086" cy="511175"/>
          </a:xfrm>
          <a:prstGeom prst="rect">
            <a:avLst/>
          </a:prstGeom>
          <a:solidFill>
            <a:schemeClr val="accent1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the title of this column here]</a:t>
            </a:r>
            <a:endParaRPr lang="en-GB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908050"/>
            <a:ext cx="11160125" cy="5794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This is a placeholder for a short introduction text to the slide.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  <a:br>
              <a:rPr lang="en-US"/>
            </a:br>
            <a:r>
              <a:rPr lang="en-US"/>
              <a:t>Nam vitae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. Nam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. Maecenas dictum ex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 cursus </a:t>
            </a:r>
            <a:r>
              <a:rPr lang="en-US" err="1"/>
              <a:t>eleifend</a:t>
            </a:r>
            <a:r>
              <a:rPr lang="en-US"/>
              <a:t>. </a:t>
            </a:r>
            <a:r>
              <a:rPr lang="en-US" err="1"/>
              <a:t>Cras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pharetra.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0" y="1991735"/>
            <a:ext cx="0" cy="43900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28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0621" y="64928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A36EBB71-1AEC-4D92-8A51-969FF0A7CB1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5299" y="128526"/>
            <a:ext cx="11961274" cy="4247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baseline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324000"/>
            <a:endParaRPr lang="es-ES" b="1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47" y="31359"/>
            <a:ext cx="385398" cy="61906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983821" y="128526"/>
            <a:ext cx="92752" cy="42473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115299" y="128526"/>
            <a:ext cx="11961274" cy="4247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baseline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324000"/>
            <a:endParaRPr lang="es-ES" b="1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47" y="31359"/>
            <a:ext cx="385398" cy="61906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1983821" y="128526"/>
            <a:ext cx="92752" cy="42473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19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00" r:id="rId2"/>
    <p:sldLayoutId id="2147483686" r:id="rId3"/>
    <p:sldLayoutId id="2147483687" r:id="rId4"/>
    <p:sldLayoutId id="2147483665" r:id="rId5"/>
    <p:sldLayoutId id="2147483678" r:id="rId6"/>
    <p:sldLayoutId id="2147483683" r:id="rId7"/>
    <p:sldLayoutId id="2147483691" r:id="rId8"/>
    <p:sldLayoutId id="2147483702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701" r:id="rId17"/>
    <p:sldLayoutId id="2147483699" r:id="rId18"/>
    <p:sldLayoutId id="2147483707" r:id="rId19"/>
    <p:sldLayoutId id="2147483708" r:id="rId20"/>
    <p:sldLayoutId id="2147483709" r:id="rId21"/>
    <p:sldLayoutId id="2147483710" r:id="rId22"/>
    <p:sldLayoutId id="2147483712" r:id="rId23"/>
    <p:sldLayoutId id="2147483713" r:id="rId24"/>
    <p:sldLayoutId id="2147483714" r:id="rId25"/>
    <p:sldLayoutId id="2147483715" r:id="rId2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baseline="0">
          <a:solidFill>
            <a:schemeClr val="bg1">
              <a:lumMod val="50000"/>
            </a:schemeClr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Arial Narrow" panose="020B0606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355">
          <p15:clr>
            <a:srgbClr val="F26B43"/>
          </p15:clr>
        </p15:guide>
        <p15:guide id="4" pos="325">
          <p15:clr>
            <a:srgbClr val="F26B43"/>
          </p15:clr>
        </p15:guide>
        <p15:guide id="5" orient="horz" pos="572">
          <p15:clr>
            <a:srgbClr val="F26B43"/>
          </p15:clr>
        </p15:guide>
        <p15:guide id="6" orient="horz" pos="40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emf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7.jpeg"/><Relationship Id="rId3" Type="http://schemas.openxmlformats.org/officeDocument/2006/relationships/hyperlink" Target="https://www.oecd-ilibrary.org/governance/oecd-public-integrity-handbook_ac8ed8e8-en" TargetMode="External"/><Relationship Id="rId7" Type="http://schemas.openxmlformats.org/officeDocument/2006/relationships/hyperlink" Target="https://www.oecd.org/gov/ethics/public-integrity-maturity-models.htm" TargetMode="External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hyperlink" Target="oecd-auditors-alliance.org" TargetMode="External"/><Relationship Id="rId5" Type="http://schemas.openxmlformats.org/officeDocument/2006/relationships/hyperlink" Target="https://oecd-pii.org/" TargetMode="External"/><Relationship Id="rId10" Type="http://schemas.openxmlformats.org/officeDocument/2006/relationships/image" Target="../media/image25.png"/><Relationship Id="rId4" Type="http://schemas.openxmlformats.org/officeDocument/2006/relationships/image" Target="../media/image22.jpeg"/><Relationship Id="rId9" Type="http://schemas.openxmlformats.org/officeDocument/2006/relationships/hyperlink" Target="https://www.oecd.org/governance/ethics/public-integrity-toolkit.ht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904095" y="1930028"/>
            <a:ext cx="10150475" cy="660249"/>
          </a:xfrm>
        </p:spPr>
        <p:txBody>
          <a:bodyPr>
            <a:noAutofit/>
          </a:bodyPr>
          <a:lstStyle/>
          <a:p>
            <a:r>
              <a:rPr lang="en-GB" dirty="0"/>
              <a:t>Internal </a:t>
            </a:r>
            <a:r>
              <a:rPr lang="en-GB" dirty="0" smtClean="0"/>
              <a:t>Control </a:t>
            </a:r>
            <a:r>
              <a:rPr lang="en-GB" dirty="0"/>
              <a:t>and </a:t>
            </a:r>
            <a:r>
              <a:rPr lang="en-GB" dirty="0" smtClean="0"/>
              <a:t>Audit </a:t>
            </a:r>
          </a:p>
          <a:p>
            <a:r>
              <a:rPr lang="en-GB" dirty="0" smtClean="0"/>
              <a:t>as </a:t>
            </a:r>
            <a:r>
              <a:rPr lang="en-GB" dirty="0"/>
              <a:t>drivers of evidence-based governance and </a:t>
            </a:r>
            <a:r>
              <a:rPr lang="en-GB" dirty="0" smtClean="0"/>
              <a:t>integrity</a:t>
            </a:r>
          </a:p>
          <a:p>
            <a:endParaRPr lang="en-US" sz="32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1</a:t>
            </a:r>
            <a:r>
              <a:rPr lang="en-GB" dirty="0" smtClean="0"/>
              <a:t>8 May 2022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2546273" y="5498600"/>
            <a:ext cx="6866117" cy="328273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sz="1800" dirty="0" smtClean="0">
                <a:latin typeface="Arial Narrow"/>
              </a:rPr>
              <a:t>Janos Bertok, Deputy Director, Directorate for Public </a:t>
            </a:r>
            <a:r>
              <a:rPr lang="en-GB" sz="1800" dirty="0">
                <a:latin typeface="Arial Narrow"/>
              </a:rPr>
              <a:t>Governance</a:t>
            </a:r>
          </a:p>
        </p:txBody>
      </p:sp>
    </p:spTree>
    <p:extLst>
      <p:ext uri="{BB962C8B-B14F-4D97-AF65-F5344CB8AC3E}">
        <p14:creationId xmlns:p14="http://schemas.microsoft.com/office/powerpoint/2010/main" val="80465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Building Public </a:t>
            </a:r>
            <a:r>
              <a:rPr lang="en-GB" dirty="0">
                <a:solidFill>
                  <a:schemeClr val="accent1"/>
                </a:solidFill>
              </a:rPr>
              <a:t>T</a:t>
            </a:r>
            <a:r>
              <a:rPr lang="en-GB" dirty="0" smtClean="0">
                <a:solidFill>
                  <a:schemeClr val="accent1"/>
                </a:solidFill>
              </a:rPr>
              <a:t>rust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521" y="6417424"/>
            <a:ext cx="4898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latin typeface="+mj-lt"/>
              </a:rPr>
              <a:t>Source: World Gallup </a:t>
            </a:r>
            <a:r>
              <a:rPr lang="en-GB" sz="1400" i="1" dirty="0" smtClean="0">
                <a:latin typeface="+mj-lt"/>
              </a:rPr>
              <a:t>Poll</a:t>
            </a:r>
            <a:endParaRPr lang="en-GB" sz="1400" i="1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673" y="1592863"/>
            <a:ext cx="5089329" cy="51323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7521" y="2055675"/>
            <a:ext cx="636058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1600" dirty="0" smtClean="0">
              <a:solidFill>
                <a:srgbClr val="333333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400" b="1" dirty="0" smtClean="0">
                <a:latin typeface="Arial Narrow" panose="020B0606020202030204" pitchFamily="34" charset="0"/>
              </a:rPr>
              <a:t>      </a:t>
            </a:r>
            <a:endParaRPr lang="en-US" sz="2400" dirty="0">
              <a:solidFill>
                <a:srgbClr val="333333"/>
              </a:solidFill>
              <a:latin typeface="Arial Narrow" panose="020B060602020203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333333"/>
                </a:solidFill>
                <a:latin typeface="Arial Narrow" panose="020B0606020202030204" pitchFamily="34" charset="0"/>
              </a:rPr>
              <a:t>Only 51% of citizens trusted their government in 2020</a:t>
            </a:r>
          </a:p>
          <a:p>
            <a:pPr lvl="1" algn="just"/>
            <a:endParaRPr lang="en-US" sz="2400" b="1" dirty="0">
              <a:latin typeface="Arial Narrow" panose="020B060602020203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sz="2400" dirty="0" smtClean="0">
              <a:solidFill>
                <a:srgbClr val="333333"/>
              </a:solidFill>
              <a:latin typeface="Arial Narrow" panose="020B060602020203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36</a:t>
            </a:r>
            <a:r>
              <a:rPr lang="en-GB" sz="2400" dirty="0">
                <a:solidFill>
                  <a:srgbClr val="333333"/>
                </a:solidFill>
                <a:latin typeface="Arial Narrow" panose="020B0606020202030204" pitchFamily="34" charset="0"/>
              </a:rPr>
              <a:t>% of Brazilians reported to have confidence in their national </a:t>
            </a:r>
            <a:r>
              <a:rPr lang="en-GB" sz="2400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government in 2020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GB" sz="1600" dirty="0" smtClean="0">
              <a:solidFill>
                <a:srgbClr val="333333"/>
              </a:solidFill>
              <a:latin typeface="Arial Narrow" panose="020B0606020202030204" pitchFamily="34" charset="0"/>
            </a:endParaRPr>
          </a:p>
          <a:p>
            <a:pPr lvl="1"/>
            <a:r>
              <a:rPr lang="en-US" sz="1600" dirty="0">
                <a:solidFill>
                  <a:srgbClr val="333333"/>
                </a:solidFill>
                <a:latin typeface="Arial Narrow" panose="020B0606020202030204" pitchFamily="34" charset="0"/>
              </a:rPr>
              <a:t> 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333333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8360" y="789429"/>
            <a:ext cx="108645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Trust is the foundation for the legitimacy of public institutions </a:t>
            </a:r>
          </a:p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and a functioning democratic system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66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Accountability as a key pillar of the OECD Recommendation on Public Integrity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36EBB71-1AEC-4D92-8A51-969FF0A7CB17}" type="slidenum">
              <a:rPr lang="en-GB" noProof="0" smtClean="0"/>
              <a:pPr/>
              <a:t>3</a:t>
            </a:fld>
            <a:endParaRPr lang="en-GB" noProof="0"/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165381" y="3537001"/>
            <a:ext cx="11818440" cy="3306349"/>
            <a:chOff x="-192" y="1032"/>
            <a:chExt cx="8064" cy="2256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-192" y="1032"/>
              <a:ext cx="8064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2" y="1032"/>
              <a:ext cx="8067" cy="2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691" y="623913"/>
            <a:ext cx="2754800" cy="2635581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>
          <a:xfrm rot="5400000">
            <a:off x="5597012" y="-1464114"/>
            <a:ext cx="530942" cy="998465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42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0940" y="103472"/>
            <a:ext cx="10416497" cy="522514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GB" b="1" dirty="0" smtClean="0">
                <a:solidFill>
                  <a:schemeClr val="tx2">
                    <a:satMod val="130000"/>
                  </a:schemeClr>
                </a:solidFill>
              </a:rPr>
              <a:t>The vital role of internal auditors as drivers of trust and integrity</a:t>
            </a:r>
            <a:endParaRPr lang="en-GB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224815" y="1032653"/>
            <a:ext cx="9914708" cy="5055326"/>
          </a:xfrm>
        </p:spPr>
        <p:txBody>
          <a:bodyPr/>
          <a:lstStyle/>
          <a:p>
            <a:pPr algn="just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tx1"/>
                </a:solidFill>
              </a:rPr>
              <a:t>Trust </a:t>
            </a:r>
            <a:r>
              <a:rPr lang="en-GB" dirty="0">
                <a:solidFill>
                  <a:schemeClr val="tx1"/>
                </a:solidFill>
              </a:rPr>
              <a:t>depends on 5 key elements: </a:t>
            </a:r>
          </a:p>
          <a:p>
            <a:pPr lvl="1" algn="just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GB" sz="2800" b="0" i="1" dirty="0" smtClean="0">
                <a:solidFill>
                  <a:schemeClr val="tx1"/>
                </a:solidFill>
              </a:rPr>
              <a:t>responsiveness</a:t>
            </a:r>
            <a:r>
              <a:rPr lang="en-GB" sz="2800" b="0" i="1" dirty="0">
                <a:solidFill>
                  <a:schemeClr val="tx1"/>
                </a:solidFill>
              </a:rPr>
              <a:t>, reliability, integrity, openness and </a:t>
            </a:r>
            <a:r>
              <a:rPr lang="en-GB" sz="2800" b="0" i="1" dirty="0" smtClean="0">
                <a:solidFill>
                  <a:schemeClr val="tx1"/>
                </a:solidFill>
              </a:rPr>
              <a:t>fairness </a:t>
            </a: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tx1"/>
                </a:solidFill>
              </a:rPr>
              <a:t>Internal audit </a:t>
            </a:r>
            <a:r>
              <a:rPr lang="en-GB" dirty="0">
                <a:solidFill>
                  <a:schemeClr val="tx1"/>
                </a:solidFill>
              </a:rPr>
              <a:t>and </a:t>
            </a:r>
            <a:r>
              <a:rPr lang="en-GB" dirty="0" smtClean="0">
                <a:solidFill>
                  <a:schemeClr val="tx1"/>
                </a:solidFill>
              </a:rPr>
              <a:t>internal </a:t>
            </a:r>
            <a:r>
              <a:rPr lang="en-GB" dirty="0">
                <a:solidFill>
                  <a:schemeClr val="tx1"/>
                </a:solidFill>
              </a:rPr>
              <a:t>control are vital </a:t>
            </a:r>
            <a:r>
              <a:rPr lang="en-GB" dirty="0" smtClean="0">
                <a:solidFill>
                  <a:schemeClr val="tx1"/>
                </a:solidFill>
              </a:rPr>
              <a:t>contributors</a:t>
            </a: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tx1"/>
                </a:solidFill>
              </a:rPr>
              <a:t>Internal </a:t>
            </a:r>
            <a:r>
              <a:rPr lang="en-GB" dirty="0">
                <a:solidFill>
                  <a:schemeClr val="tx1"/>
                </a:solidFill>
              </a:rPr>
              <a:t>audit assurance and advisory role </a:t>
            </a:r>
            <a:r>
              <a:rPr lang="en-GB" dirty="0" smtClean="0">
                <a:solidFill>
                  <a:schemeClr val="tx1"/>
                </a:solidFill>
              </a:rPr>
              <a:t>covers:</a:t>
            </a:r>
          </a:p>
          <a:p>
            <a:pPr lvl="1" algn="just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GB" altLang="en-US" sz="2800" b="0" i="1" dirty="0" err="1" smtClean="0">
                <a:solidFill>
                  <a:schemeClr val="tx1"/>
                </a:solidFill>
              </a:rPr>
              <a:t>i</a:t>
            </a:r>
            <a:r>
              <a:rPr lang="en-US" altLang="en-US" sz="2800" b="0" i="1" dirty="0" smtClean="0">
                <a:solidFill>
                  <a:schemeClr val="tx1"/>
                </a:solidFill>
              </a:rPr>
              <a:t>n-depth </a:t>
            </a:r>
            <a:r>
              <a:rPr lang="en-US" altLang="en-US" sz="2800" b="0" i="1" dirty="0">
                <a:solidFill>
                  <a:schemeClr val="tx1"/>
                </a:solidFill>
              </a:rPr>
              <a:t>evaluation of the internal control </a:t>
            </a:r>
            <a:r>
              <a:rPr lang="en-US" altLang="en-US" sz="2800" b="0" i="1" dirty="0" smtClean="0">
                <a:solidFill>
                  <a:schemeClr val="tx1"/>
                </a:solidFill>
              </a:rPr>
              <a:t>system</a:t>
            </a:r>
          </a:p>
          <a:p>
            <a:pPr lvl="1" algn="just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altLang="en-US" sz="2800" b="0" i="1" dirty="0" smtClean="0">
                <a:solidFill>
                  <a:schemeClr val="tx1"/>
                </a:solidFill>
              </a:rPr>
              <a:t>assessing the </a:t>
            </a:r>
            <a:r>
              <a:rPr lang="en-US" altLang="en-US" sz="2800" b="0" i="1" dirty="0">
                <a:solidFill>
                  <a:schemeClr val="tx1"/>
                </a:solidFill>
              </a:rPr>
              <a:t>extent to which the systems are functioning adequately and </a:t>
            </a:r>
            <a:r>
              <a:rPr lang="en-US" altLang="en-US" sz="2800" b="0" i="1" dirty="0" smtClean="0">
                <a:solidFill>
                  <a:schemeClr val="tx1"/>
                </a:solidFill>
              </a:rPr>
              <a:t>effectively</a:t>
            </a:r>
          </a:p>
          <a:p>
            <a:pPr lvl="1" algn="just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altLang="en-US" sz="2800" b="0" i="1" dirty="0">
                <a:solidFill>
                  <a:schemeClr val="tx1"/>
                </a:solidFill>
              </a:rPr>
              <a:t>c</a:t>
            </a:r>
            <a:r>
              <a:rPr lang="en-US" altLang="en-US" sz="2800" b="0" i="1" dirty="0" smtClean="0">
                <a:solidFill>
                  <a:schemeClr val="tx1"/>
                </a:solidFill>
              </a:rPr>
              <a:t>ontributing </a:t>
            </a:r>
            <a:r>
              <a:rPr lang="en-US" altLang="en-US" sz="2800" b="0" i="1" dirty="0">
                <a:solidFill>
                  <a:schemeClr val="tx1"/>
                </a:solidFill>
              </a:rPr>
              <a:t>to </a:t>
            </a:r>
            <a:r>
              <a:rPr lang="en-US" altLang="en-US" sz="2800" b="0" i="1" dirty="0" smtClean="0">
                <a:solidFill>
                  <a:schemeClr val="tx1"/>
                </a:solidFill>
              </a:rPr>
              <a:t>the integrity </a:t>
            </a:r>
            <a:r>
              <a:rPr lang="en-US" altLang="en-US" sz="2800" b="0" i="1" dirty="0">
                <a:solidFill>
                  <a:schemeClr val="tx1"/>
                </a:solidFill>
              </a:rPr>
              <a:t>objectives of the auditee</a:t>
            </a:r>
            <a:endParaRPr lang="en-GB" altLang="en-US" sz="2800" b="0" i="1" dirty="0">
              <a:solidFill>
                <a:schemeClr val="tx1"/>
              </a:solidFill>
            </a:endParaRPr>
          </a:p>
          <a:p>
            <a:pPr marL="228600" lvl="1" algn="just">
              <a:spcBef>
                <a:spcPts val="100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GB" sz="2800" b="0" dirty="0">
                <a:solidFill>
                  <a:schemeClr val="tx1"/>
                </a:solidFill>
              </a:rPr>
              <a:t>Internal auditors provide the hard evidence for decision-makers to ensure the impact of institutional strategies and enhance the performance of </a:t>
            </a:r>
            <a:r>
              <a:rPr lang="en-GB" sz="2800" b="0" dirty="0" smtClean="0">
                <a:solidFill>
                  <a:schemeClr val="tx1"/>
                </a:solidFill>
              </a:rPr>
              <a:t>operations</a:t>
            </a:r>
            <a:endParaRPr lang="en-GB" sz="2800" b="0" dirty="0">
              <a:solidFill>
                <a:schemeClr val="tx1"/>
              </a:solidFill>
            </a:endParaRPr>
          </a:p>
          <a:p>
            <a:pPr marL="457200" lvl="1" indent="0" eaLnBrk="1" hangingPunct="1">
              <a:lnSpc>
                <a:spcPct val="90000"/>
              </a:lnSpc>
              <a:buClr>
                <a:srgbClr val="002060"/>
              </a:buClr>
              <a:buNone/>
            </a:pPr>
            <a:endParaRPr lang="en-GB" altLang="en-US" sz="2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40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285" y="1201222"/>
            <a:ext cx="1593202" cy="19558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256" y="2003951"/>
            <a:ext cx="1268746" cy="14805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92"/>
          <a:stretch/>
        </p:blipFill>
        <p:spPr bwMode="auto">
          <a:xfrm>
            <a:off x="8980686" y="1095966"/>
            <a:ext cx="1562926" cy="17718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8996" y="1717807"/>
            <a:ext cx="1750322" cy="2166658"/>
          </a:xfrm>
          <a:prstGeom prst="rect">
            <a:avLst/>
          </a:prstGeom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646" y="2557765"/>
            <a:ext cx="1746240" cy="18637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-101376" y="892674"/>
            <a:ext cx="508369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160338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Define </a:t>
            </a:r>
            <a:r>
              <a:rPr lang="en-US" sz="2200" b="1" dirty="0" smtClean="0"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clear roles and responsibilities </a:t>
            </a:r>
            <a:r>
              <a:rPr lang="en-US" sz="2200" dirty="0" smtClean="0"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for auditors is critical, but often overlooked, particularly </a:t>
            </a:r>
            <a:r>
              <a:rPr lang="en-US" sz="2200" b="1" dirty="0" smtClean="0"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in relation to prevention and investigations</a:t>
            </a:r>
            <a:endParaRPr lang="en-US" sz="2200" dirty="0" smtClean="0"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182562" algn="just">
              <a:buClr>
                <a:schemeClr val="accent1"/>
              </a:buClr>
            </a:pPr>
            <a:endParaRPr lang="en-US" sz="2200" dirty="0" smtClean="0"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342900" indent="-160338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j-lt"/>
              </a:rPr>
              <a:t>Take advantage of a unique vantage point to identify and address </a:t>
            </a:r>
            <a:r>
              <a:rPr lang="en-US" sz="2200" b="1" dirty="0" smtClean="0">
                <a:latin typeface="+mj-lt"/>
              </a:rPr>
              <a:t>systemic risks and control vulnerabilities, across government or institutions </a:t>
            </a:r>
            <a:r>
              <a:rPr lang="en-US" sz="2200" dirty="0" smtClean="0">
                <a:latin typeface="+mj-lt"/>
              </a:rPr>
              <a:t>(few others are in a position to do so) </a:t>
            </a:r>
          </a:p>
          <a:p>
            <a:pPr marL="182562" algn="just">
              <a:buClr>
                <a:schemeClr val="accent1"/>
              </a:buClr>
            </a:pPr>
            <a:endParaRPr lang="en-US" sz="2200" dirty="0" smtClean="0">
              <a:latin typeface="+mj-lt"/>
            </a:endParaRPr>
          </a:p>
          <a:p>
            <a:pPr marL="342900" indent="-160338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j-lt"/>
              </a:rPr>
              <a:t>Establish robust feedback loops between the </a:t>
            </a:r>
            <a:r>
              <a:rPr lang="en-US" sz="2200" b="1" dirty="0" smtClean="0">
                <a:latin typeface="+mj-lt"/>
              </a:rPr>
              <a:t>system of key actors </a:t>
            </a:r>
            <a:r>
              <a:rPr lang="en-US" sz="2200" dirty="0" smtClean="0">
                <a:latin typeface="+mj-lt"/>
              </a:rPr>
              <a:t>responsible for </a:t>
            </a:r>
            <a:r>
              <a:rPr lang="en-US" sz="2200" b="1" dirty="0" smtClean="0">
                <a:latin typeface="+mj-lt"/>
              </a:rPr>
              <a:t>prevention, detection, investigation and prosecution</a:t>
            </a:r>
            <a:r>
              <a:rPr lang="en-US" sz="2200" dirty="0" smtClean="0">
                <a:latin typeface="+mj-lt"/>
              </a:rPr>
              <a:t>, which drives greater </a:t>
            </a:r>
            <a:r>
              <a:rPr lang="en-US" sz="2200" b="1" dirty="0" smtClean="0">
                <a:latin typeface="+mj-lt"/>
              </a:rPr>
              <a:t>coherence and evidence-based governance</a:t>
            </a:r>
            <a:endParaRPr lang="en-GB" sz="2200" dirty="0">
              <a:latin typeface="+mj-lt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613954" y="109554"/>
            <a:ext cx="11376048" cy="4423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 smtClean="0">
                <a:solidFill>
                  <a:schemeClr val="accent1"/>
                </a:solidFill>
              </a:rPr>
              <a:t>Key takeaways from the internal audit and internal control perspective</a:t>
            </a:r>
            <a:endParaRPr lang="en-GB" sz="2400" b="1" dirty="0">
              <a:solidFill>
                <a:schemeClr val="accent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177289" y="928060"/>
            <a:ext cx="4159995" cy="3879489"/>
            <a:chOff x="179975" y="1176772"/>
            <a:chExt cx="5509508" cy="5323278"/>
          </a:xfrm>
        </p:grpSpPr>
        <p:pic>
          <p:nvPicPr>
            <p:cNvPr id="1028" name="Picture 4" descr="book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9606" y="1176772"/>
              <a:ext cx="2864394" cy="381638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975" y="2030065"/>
              <a:ext cx="1918290" cy="2556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30" name="Picture 6" descr="book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0867" y="2459863"/>
              <a:ext cx="2641793" cy="3519802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</a:schemeClr>
              </a:solidFill>
            </a:ln>
            <a:effectLst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Group 20"/>
            <p:cNvGrpSpPr>
              <a:grpSpLocks noChangeAspect="1"/>
            </p:cNvGrpSpPr>
            <p:nvPr/>
          </p:nvGrpSpPr>
          <p:grpSpPr bwMode="auto">
            <a:xfrm>
              <a:off x="506771" y="3017399"/>
              <a:ext cx="2051199" cy="2612318"/>
              <a:chOff x="387" y="1005"/>
              <a:chExt cx="2303" cy="2933"/>
            </a:xfrm>
          </p:grpSpPr>
          <p:sp>
            <p:nvSpPr>
              <p:cNvPr id="22" name="AutoShape 3"/>
              <p:cNvSpPr>
                <a:spLocks noChangeAspect="1" noTextEdit="1"/>
              </p:cNvSpPr>
              <p:nvPr/>
            </p:nvSpPr>
            <p:spPr bwMode="auto">
              <a:xfrm>
                <a:off x="387" y="1005"/>
                <a:ext cx="2303" cy="2933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pic>
            <p:nvPicPr>
              <p:cNvPr id="23" name="Picture 5"/>
              <p:cNvPicPr>
                <a:picLocks noChangeAspect="1" noChangeArrowheads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" y="1005"/>
                <a:ext cx="2304" cy="293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" name="Picture 2" descr="book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846" y="3949325"/>
              <a:ext cx="1652451" cy="220164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>
              <a:outerShdw blurRad="50800" dist="38100" dir="3000000" algn="t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Follow-up-Report-on-Integrity-Review-of-Mexico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3185" y="3784640"/>
              <a:ext cx="1928392" cy="2531015"/>
            </a:xfrm>
            <a:prstGeom prst="rect">
              <a:avLst/>
            </a:prstGeom>
            <a:noFill/>
            <a:effectLst>
              <a:reflection blurRad="6350" stA="50000" endA="300" endPos="5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book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907" y="4472773"/>
              <a:ext cx="1521576" cy="2027277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</a:schemeClr>
              </a:solidFill>
            </a:ln>
            <a:effectLst>
              <a:reflection blurRad="6350" stA="50000" endA="300" endPos="5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5"/>
          <a:srcRect t="53115"/>
          <a:stretch/>
        </p:blipFill>
        <p:spPr>
          <a:xfrm>
            <a:off x="5901010" y="4957038"/>
            <a:ext cx="5415072" cy="1536254"/>
          </a:xfrm>
          <a:prstGeom prst="rect">
            <a:avLst/>
          </a:prstGeom>
          <a:effectLst/>
          <a:scene3d>
            <a:camera prst="perspectiveRelaxed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35498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 noGrp="1"/>
          </p:cNvSpPr>
          <p:nvPr>
            <p:ph type="title"/>
          </p:nvPr>
        </p:nvSpPr>
        <p:spPr>
          <a:xfrm>
            <a:off x="479085" y="0"/>
            <a:ext cx="9736070" cy="7053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 smtClean="0">
                <a:solidFill>
                  <a:schemeClr val="accent1"/>
                </a:solidFill>
              </a:rPr>
              <a:t>The OECD support for strengthening Public Integrity in Brazil</a:t>
            </a:r>
            <a:endParaRPr lang="en-GB" sz="2400" b="1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02" y="1154948"/>
            <a:ext cx="3705631" cy="47823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16933" y="1154948"/>
            <a:ext cx="63605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rial Narrow" panose="020B0606020202030204" pitchFamily="34" charset="0"/>
              </a:rPr>
              <a:t>      </a:t>
            </a:r>
            <a:endParaRPr lang="en-US" sz="2400" dirty="0">
              <a:solidFill>
                <a:srgbClr val="333333"/>
              </a:solidFill>
              <a:latin typeface="Arial Narrow" panose="020B060602020203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GB" sz="2400" dirty="0">
                <a:latin typeface="+mj-lt"/>
              </a:rPr>
              <a:t>intra and inter-regional dialogue between policy </a:t>
            </a:r>
            <a:r>
              <a:rPr lang="en-GB" sz="2400" dirty="0" smtClean="0">
                <a:latin typeface="+mj-lt"/>
              </a:rPr>
              <a:t>makers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+mj-lt"/>
              </a:rPr>
              <a:t>capacities </a:t>
            </a:r>
            <a:r>
              <a:rPr lang="en-GB" sz="2400" dirty="0">
                <a:latin typeface="+mj-lt"/>
              </a:rPr>
              <a:t>at the regional level and </a:t>
            </a:r>
            <a:r>
              <a:rPr lang="en-GB" sz="2400" dirty="0" smtClean="0">
                <a:latin typeface="+mj-lt"/>
              </a:rPr>
              <a:t>facilitating </a:t>
            </a:r>
            <a:r>
              <a:rPr lang="en-GB" sz="2400" dirty="0">
                <a:latin typeface="+mj-lt"/>
              </a:rPr>
              <a:t>peer exchanges</a:t>
            </a:r>
            <a:endParaRPr lang="en-US" sz="2400" b="1" dirty="0">
              <a:latin typeface="+mj-lt"/>
            </a:endParaRP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+mj-lt"/>
              </a:rPr>
              <a:t>development </a:t>
            </a:r>
            <a:r>
              <a:rPr lang="en-GB" sz="2400" dirty="0">
                <a:latin typeface="+mj-lt"/>
              </a:rPr>
              <a:t>of tailor-made tools and </a:t>
            </a:r>
            <a:r>
              <a:rPr lang="en-GB" sz="2400" dirty="0" smtClean="0">
                <a:latin typeface="+mj-lt"/>
              </a:rPr>
              <a:t>methodologies</a:t>
            </a:r>
            <a:endParaRPr lang="en-GB" sz="2400" dirty="0">
              <a:solidFill>
                <a:srgbClr val="333333"/>
              </a:solidFill>
              <a:latin typeface="+mj-lt"/>
            </a:endParaRP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+mj-lt"/>
              </a:rPr>
              <a:t>identifying </a:t>
            </a:r>
            <a:r>
              <a:rPr lang="en-GB" sz="2400" dirty="0">
                <a:latin typeface="+mj-lt"/>
              </a:rPr>
              <a:t>and defining the core values of the civil </a:t>
            </a:r>
            <a:r>
              <a:rPr lang="en-GB" sz="2400" dirty="0" smtClean="0">
                <a:latin typeface="+mj-lt"/>
              </a:rPr>
              <a:t>service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+mj-lt"/>
              </a:rPr>
              <a:t>updating </a:t>
            </a:r>
            <a:r>
              <a:rPr lang="en-GB" sz="2400" dirty="0">
                <a:latin typeface="+mj-lt"/>
              </a:rPr>
              <a:t>of the corruption and fraud risk management </a:t>
            </a:r>
            <a:r>
              <a:rPr lang="en-GB" sz="2400" dirty="0" smtClean="0">
                <a:latin typeface="+mj-lt"/>
              </a:rPr>
              <a:t>methodology</a:t>
            </a:r>
            <a:r>
              <a:rPr lang="en-US" sz="1600" dirty="0">
                <a:solidFill>
                  <a:srgbClr val="333333"/>
                </a:solidFill>
                <a:latin typeface="Arial Narrow" panose="020B0606020202030204" pitchFamily="34" charset="0"/>
              </a:rPr>
              <a:t> 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333333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490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Some resources </a:t>
            </a:r>
            <a:r>
              <a:rPr lang="en-GB" dirty="0">
                <a:solidFill>
                  <a:schemeClr val="accent1"/>
                </a:solidFill>
              </a:rPr>
              <a:t>for </a:t>
            </a:r>
            <a:r>
              <a:rPr lang="en-GB" dirty="0" smtClean="0">
                <a:solidFill>
                  <a:schemeClr val="accent1"/>
                </a:solidFill>
              </a:rPr>
              <a:t>auditors to safeguard integrity and combat corruption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36EBB71-1AEC-4D92-8A51-969FF0A7CB17}" type="slidenum">
              <a:rPr lang="en-GB" noProof="0" smtClean="0"/>
              <a:pPr/>
              <a:t>7</a:t>
            </a:fld>
            <a:endParaRPr lang="en-GB" noProof="0"/>
          </a:p>
        </p:txBody>
      </p:sp>
      <p:pic>
        <p:nvPicPr>
          <p:cNvPr id="3074" name="Picture 2" descr="book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34" y="2895328"/>
            <a:ext cx="2837166" cy="37801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921443" y="2945459"/>
            <a:ext cx="6315081" cy="2106463"/>
            <a:chOff x="5361709" y="3893127"/>
            <a:chExt cx="6483927" cy="2272146"/>
          </a:xfrm>
        </p:grpSpPr>
        <p:sp>
          <p:nvSpPr>
            <p:cNvPr id="6" name="Rectangle 5"/>
            <p:cNvSpPr/>
            <p:nvPr/>
          </p:nvSpPr>
          <p:spPr>
            <a:xfrm>
              <a:off x="5361709" y="3893127"/>
              <a:ext cx="6483927" cy="22721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076" name="Picture 4" descr="Public Integrity Indicators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1515" y="4058083"/>
              <a:ext cx="6191721" cy="1915689"/>
            </a:xfrm>
            <a:prstGeom prst="rect">
              <a:avLst/>
            </a:prstGeom>
            <a:solidFill>
              <a:schemeClr val="accent1"/>
            </a:solidFill>
          </p:spPr>
        </p:pic>
      </p:grpSp>
      <p:pic>
        <p:nvPicPr>
          <p:cNvPr id="9" name="Picture 8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443" y="1212369"/>
            <a:ext cx="2792459" cy="1570758"/>
          </a:xfrm>
          <a:prstGeom prst="rect">
            <a:avLst/>
          </a:prstGeom>
        </p:spPr>
      </p:pic>
      <p:pic>
        <p:nvPicPr>
          <p:cNvPr id="12" name="Picture 11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761" y="1212369"/>
            <a:ext cx="3140763" cy="157075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392071" y="5214255"/>
            <a:ext cx="3458822" cy="1303291"/>
            <a:chOff x="9148099" y="3116734"/>
            <a:chExt cx="2329555" cy="755040"/>
          </a:xfrm>
        </p:grpSpPr>
        <p:pic>
          <p:nvPicPr>
            <p:cNvPr id="11" name="Picture 2" descr="https://www.oecd.org/media/oecdorg/directorates/directorateforpublicgovernanceandterritorialdevelopment/Auditors%20Alliance%20website%20logo.png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8099" y="3116734"/>
              <a:ext cx="2172856" cy="717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9627460" y="3624078"/>
              <a:ext cx="1850194" cy="2476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900" dirty="0" smtClean="0"/>
                <a:t>oecd-auditors-alliance.org</a:t>
              </a:r>
              <a:endParaRPr lang="en-GB" sz="900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10761" y="729519"/>
            <a:ext cx="2146502" cy="205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A36EBB71-1AEC-4D92-8A51-969FF0A7CB17}" type="slidenum">
              <a:rPr lang="en-GB" noProof="0" smtClean="0"/>
              <a:pPr/>
              <a:t>8</a:t>
            </a:fld>
            <a:endParaRPr lang="en-GB" noProof="0"/>
          </a:p>
        </p:txBody>
      </p:sp>
      <p:sp>
        <p:nvSpPr>
          <p:cNvPr id="4" name="TextBox 3"/>
          <p:cNvSpPr txBox="1"/>
          <p:nvPr/>
        </p:nvSpPr>
        <p:spPr>
          <a:xfrm>
            <a:off x="4858321" y="2747302"/>
            <a:ext cx="247535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>
                <a:latin typeface="+mj-lt"/>
              </a:rPr>
              <a:t>Thank you!</a:t>
            </a:r>
          </a:p>
          <a:p>
            <a:pPr algn="ctr"/>
            <a:endParaRPr lang="en-GB" sz="4400" dirty="0"/>
          </a:p>
          <a:p>
            <a:pPr algn="ctr"/>
            <a:r>
              <a:rPr lang="en-GB" sz="4400" dirty="0" smtClean="0"/>
              <a:t> </a:t>
            </a:r>
            <a:endParaRPr lang="en-GB" sz="4400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5014527" y="4158026"/>
            <a:ext cx="2162947" cy="1773382"/>
            <a:chOff x="2251" y="876"/>
            <a:chExt cx="3178" cy="2568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251" y="876"/>
              <a:ext cx="3178" cy="2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1" y="876"/>
              <a:ext cx="3181" cy="2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8115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D">
  <a:themeElements>
    <a:clrScheme name="Custom 1">
      <a:dk1>
        <a:srgbClr val="3F3F3F"/>
      </a:dk1>
      <a:lt1>
        <a:sysClr val="window" lastClr="FFFFFF"/>
      </a:lt1>
      <a:dk2>
        <a:srgbClr val="264457"/>
      </a:dk2>
      <a:lt2>
        <a:srgbClr val="DFE3E5"/>
      </a:lt2>
      <a:accent1>
        <a:srgbClr val="004775"/>
      </a:accent1>
      <a:accent2>
        <a:srgbClr val="6EB03F"/>
      </a:accent2>
      <a:accent3>
        <a:srgbClr val="009999"/>
      </a:accent3>
      <a:accent4>
        <a:srgbClr val="047BC1"/>
      </a:accent4>
      <a:accent5>
        <a:srgbClr val="00ACD5"/>
      </a:accent5>
      <a:accent6>
        <a:srgbClr val="993366"/>
      </a:accent6>
      <a:hlink>
        <a:srgbClr val="004775"/>
      </a:hlink>
      <a:folHlink>
        <a:srgbClr val="DFAF2C"/>
      </a:folHlink>
    </a:clrScheme>
    <a:fontScheme name="EXD Fonts">
      <a:majorFont>
        <a:latin typeface="Arial Narrow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D_Presentation.pptx" id="{2028FFC7-30DB-4A2D-9024-E18358559FDA}" vid="{4B260D68-29E2-4ACE-98A4-CA2EFA42CE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2117a3aede04346bfdbc41180e059d0 xmlns="18889a2b-0d37-4ff0-afeb-cbbf52875171">
      <Terms xmlns="http://schemas.microsoft.com/office/infopath/2007/PartnerControls"/>
    </n2117a3aede04346bfdbc41180e059d0>
    <c8d74dcdd70245de8d5c76809cabe7d6 xmlns="375c99d1-ca6e-49b5-b969-bc8a239e4ffd">
      <Terms xmlns="http://schemas.microsoft.com/office/infopath/2007/PartnerControls">
        <TermInfo xmlns="http://schemas.microsoft.com/office/infopath/2007/PartnerControls">
          <TermName xmlns="http://schemas.microsoft.com/office/infopath/2007/PartnerControls">GOV/DO</TermName>
          <TermId xmlns="http://schemas.microsoft.com/office/infopath/2007/PartnerControls">7d75ee42-5762-4d23-96b0-6c7177ef9e39</TermId>
        </TermInfo>
      </Terms>
    </c8d74dcdd70245de8d5c76809cabe7d6>
    <f8f374b859e54b089b1e0240fadab8ce xmlns="375c99d1-ca6e-49b5-b969-bc8a239e4ffd" xsi:nil="true"/>
    <OECDKimBussinessContext xmlns="54c4cd27-f286-408f-9ce0-33c1e0f3ab39" xsi:nil="true"/>
    <OECDProjectMembers xmlns="375c99d1-ca6e-49b5-b969-bc8a239e4ffd">
      <UserInfo>
        <DisplayName>MORAN Linda, TAD</DisplayName>
        <AccountId>2134</AccountId>
        <AccountType/>
      </UserInfo>
      <UserInfo>
        <DisplayName>BRUNET-BALDWIN Laurence, SGE/LEG</DisplayName>
        <AccountId>992</AccountId>
        <AccountType/>
      </UserInfo>
      <UserInfo>
        <DisplayName>UHRHAMMER Andrea, GOV</DisplayName>
        <AccountId>214</AccountId>
        <AccountType/>
      </UserInfo>
      <UserInfo>
        <DisplayName>ROBERTS Chelsea, GOV</DisplayName>
        <AccountId>892</AccountId>
        <AccountType/>
      </UserInfo>
      <UserInfo>
        <DisplayName>KAVANAGH Justin, GOV</DisplayName>
        <AccountId>82</AccountId>
        <AccountType/>
      </UserInfo>
      <UserInfo>
        <DisplayName>KLAAS Klas, GOV/SIGM</DisplayName>
        <AccountId>267</AccountId>
        <AccountType/>
      </UserInfo>
      <UserInfo>
        <DisplayName>VÖLKER Laura, GOV</DisplayName>
        <AccountId>1960</AccountId>
        <AccountType/>
      </UserInfo>
    </OECDProjectMembers>
    <OECDMainProject xmlns="375c99d1-ca6e-49b5-b969-bc8a239e4ffd" xsi:nil="true"/>
    <OECDlanguage xmlns="ca82dde9-3436-4d3d-bddd-d31447390034">English</OECDlanguage>
    <eSharePWB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(n/a)</TermName>
          <TermId xmlns="http://schemas.microsoft.com/office/infopath/2007/PartnerControls">3adabb5f-45b7-4a20-bdde-219e8d9477af</TermId>
        </TermInfo>
      </Terms>
    </eSharePWBTaxHTField0>
    <OECDPinnedBy xmlns="375c99d1-ca6e-49b5-b969-bc8a239e4ffd">
      <UserInfo>
        <DisplayName/>
        <AccountId xsi:nil="true"/>
        <AccountType/>
      </UserInfo>
    </OECDPinnedBy>
    <a69e193577b6457d9cbf1ed1dc9412b6 xmlns="375c99d1-ca6e-49b5-b969-bc8a239e4ffd" xsi:nil="true"/>
    <OECDProjectManager xmlns="375c99d1-ca6e-49b5-b969-bc8a239e4ffd">
      <UserInfo>
        <DisplayName/>
        <AccountId>136</AccountId>
        <AccountType/>
      </UserInfo>
    </OECDProjectManager>
    <OECDProjectLookup xmlns="375c99d1-ca6e-49b5-b969-bc8a239e4ffd">47</OECDProjectLookup>
    <OECDMeetingDate xmlns="54c4cd27-f286-408f-9ce0-33c1e0f3ab39" xsi:nil="true"/>
    <OECDExpirationDate xmlns="18889a2b-0d37-4ff0-afeb-cbbf52875171" xsi:nil="true"/>
    <eShareCommitteeTaxHTField0 xmlns="c9f238dd-bb73-4aef-a7a5-d644ad823e52">
      <Terms xmlns="http://schemas.microsoft.com/office/infopath/2007/PartnerControls"/>
    </eShareCommitteeTaxHTField0>
    <OECDKimProvenance xmlns="54c4cd27-f286-408f-9ce0-33c1e0f3ab39" xsi:nil="true"/>
    <OECDKimStatus xmlns="54c4cd27-f286-408f-9ce0-33c1e0f3ab39">Draft</OECDKimStatus>
    <eShareTopicTaxHTField0 xmlns="c9f238dd-bb73-4aef-a7a5-d644ad823e52">
      <Terms xmlns="http://schemas.microsoft.com/office/infopath/2007/PartnerControls"/>
    </eShareTopicTaxHTField0>
    <eShareCountryTaxHTField0 xmlns="c9f238dd-bb73-4aef-a7a5-d644ad823e52">
      <Terms xmlns="http://schemas.microsoft.com/office/infopath/2007/PartnerControls"/>
    </eShareCountryTaxHTField0>
    <OECDTagsCache xmlns="375c99d1-ca6e-49b5-b969-bc8a239e4ffd" xsi:nil="true"/>
    <eShareKeywordsTaxHTField0 xmlns="c9f238dd-bb73-4aef-a7a5-d644ad823e52">
      <Terms xmlns="http://schemas.microsoft.com/office/infopath/2007/PartnerControls"/>
    </eShareKeywordsTaxHTField0>
    <TaxCatchAll xmlns="ca82dde9-3436-4d3d-bddd-d31447390034">
      <Value>43</Value>
      <Value>3</Value>
    </TaxCatchAll>
  </documentManagement>
</p:properties>
</file>

<file path=customXml/item2.xml><?xml version="1.0" encoding="utf-8"?>
<?mso-contentType ?>
<FormTemplates xmlns="http://schemas.microsoft.com/sharepoint/v3/contenttype/forms">
  <Display>OECDListFormCollapsible</Display>
  <Edit>OECDListFormCollapsible</Edit>
  <New>OECDListFormCollapsible</New>
</FormTemplates>
</file>

<file path=customXml/item3.xml><?xml version="1.0" encoding="utf-8"?>
<?mso-contentType ?>
<CtFieldPriority xmlns="http://www.oecd.org/eshare/projectsentre/CtFieldPriority/" xmlns:i="http://www.w3.org/2001/XMLSchema-instance">
  <PriorityFields xmlns:a="http://schemas.microsoft.com/2003/10/Serialization/Arrays">
    <a:string>Title</a:string>
    <a:string>OECDCountry</a:string>
    <a:string>OECDTopic</a:string>
    <a:string>OECDKeywords</a:string>
  </PriorityFields>
</CtFieldPriority>
</file>

<file path=customXml/item4.xml><?xml version="1.0" encoding="utf-8"?>
<?mso-contentType ?>
<SharedContentType xmlns="Microsoft.SharePoint.Taxonomy.ContentTypeSync" SourceId="27ec883c-a62c-444f-a935-fcddb579e39d" ContentTypeId="0x0101008B4DD370EC31429186F3AD49F0D3098F004A77CEA22D3A40738DB9741B0FD4187A" PreviousValue="false"/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Presentation" ma:contentTypeID="0x0101008B4DD370EC31429186F3AD49F0D3098F004A77CEA22D3A40738DB9741B0FD4187A0081A297DA330C4955888849EBD611C2260057A937D05B6E25489344C61DC3446199" ma:contentTypeVersion="195" ma:contentTypeDescription="" ma:contentTypeScope="" ma:versionID="ad0c4ca6d723d0156e6ecd8dfc3e6263">
  <xsd:schema xmlns:xsd="http://www.w3.org/2001/XMLSchema" xmlns:xs="http://www.w3.org/2001/XMLSchema" xmlns:p="http://schemas.microsoft.com/office/2006/metadata/properties" xmlns:ns1="54c4cd27-f286-408f-9ce0-33c1e0f3ab39" xmlns:ns2="18889a2b-0d37-4ff0-afeb-cbbf52875171" xmlns:ns3="375c99d1-ca6e-49b5-b969-bc8a239e4ffd" xmlns:ns5="c9f238dd-bb73-4aef-a7a5-d644ad823e52" xmlns:ns6="ca82dde9-3436-4d3d-bddd-d31447390034" targetNamespace="http://schemas.microsoft.com/office/2006/metadata/properties" ma:root="true" ma:fieldsID="69596f6fa40c638136de919a4a59ca93" ns1:_="" ns2:_="" ns3:_="" ns5:_="" ns6:_="">
    <xsd:import namespace="54c4cd27-f286-408f-9ce0-33c1e0f3ab39"/>
    <xsd:import namespace="18889a2b-0d37-4ff0-afeb-cbbf52875171"/>
    <xsd:import namespace="375c99d1-ca6e-49b5-b969-bc8a239e4ffd"/>
    <xsd:import namespace="c9f238dd-bb73-4aef-a7a5-d644ad823e52"/>
    <xsd:import namespace="ca82dde9-3436-4d3d-bddd-d31447390034"/>
    <xsd:element name="properties">
      <xsd:complexType>
        <xsd:sequence>
          <xsd:element name="documentManagement">
            <xsd:complexType>
              <xsd:all>
                <xsd:element ref="ns1:OECDMeetingDate" minOccurs="0"/>
                <xsd:element ref="ns1:OECDKimStatus" minOccurs="0"/>
                <xsd:element ref="ns1:OECDKimBussinessContext" minOccurs="0"/>
                <xsd:element ref="ns1:OECDKimProvenance" minOccurs="0"/>
                <xsd:element ref="ns2:OECDExpirationDate" minOccurs="0"/>
                <xsd:element ref="ns3:OECDProjectLookup" minOccurs="0"/>
                <xsd:element ref="ns3:OECDProjectManager" minOccurs="0"/>
                <xsd:element ref="ns3:OECDProjectMembers" minOccurs="0"/>
                <xsd:element ref="ns3:OECDMainProject" minOccurs="0"/>
                <xsd:element ref="ns3:OECDPinnedBy" minOccurs="0"/>
                <xsd:element ref="ns3:OECDTagsCache" minOccurs="0"/>
                <xsd:element ref="ns5:eShareKeywordsTaxHTField0" minOccurs="0"/>
                <xsd:element ref="ns5:eShareTopicTaxHTField0" minOccurs="0"/>
                <xsd:element ref="ns5:eShareCountryTaxHTField0" minOccurs="0"/>
                <xsd:element ref="ns6:OECDlanguage" minOccurs="0"/>
                <xsd:element ref="ns6:TaxCatchAllLabel" minOccurs="0"/>
                <xsd:element ref="ns5:eSharePWBTaxHTField0" minOccurs="0"/>
                <xsd:element ref="ns3:Project_x003a_Project_x0020_status" minOccurs="0"/>
                <xsd:element ref="ns6:TaxCatchAll" minOccurs="0"/>
                <xsd:element ref="ns3:a69e193577b6457d9cbf1ed1dc9412b6" minOccurs="0"/>
                <xsd:element ref="ns3:f8f374b859e54b089b1e0240fadab8ce" minOccurs="0"/>
                <xsd:element ref="ns5:eShareCommitteeTaxHTField0" minOccurs="0"/>
                <xsd:element ref="ns2:n2117a3aede04346bfdbc41180e059d0" minOccurs="0"/>
                <xsd:element ref="ns3:c8d74dcdd70245de8d5c76809cabe7d6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4cd27-f286-408f-9ce0-33c1e0f3ab39" elementFormDefault="qualified">
    <xsd:import namespace="http://schemas.microsoft.com/office/2006/documentManagement/types"/>
    <xsd:import namespace="http://schemas.microsoft.com/office/infopath/2007/PartnerControls"/>
    <xsd:element name="OECDMeetingDate" ma:index="0" nillable="true" ma:displayName="Meeting Date" ma:default="" ma:format="DateOnly" ma:hidden="true" ma:internalName="OECDMeetingDate" ma:readOnly="false">
      <xsd:simpleType>
        <xsd:restriction base="dms:DateTime"/>
      </xsd:simpleType>
    </xsd:element>
    <xsd:element name="OECDKimStatus" ma:index="3" nillable="true" ma:displayName="Kim status" ma:default="Draft" ma:description="" ma:format="Dropdown" ma:hidden="true" ma:internalName="OECDKimStatus" ma:readOnly="false">
      <xsd:simpleType>
        <xsd:restriction base="dms:Choice">
          <xsd:enumeration value="Draft"/>
          <xsd:enumeration value="Final"/>
        </xsd:restriction>
      </xsd:simpleType>
    </xsd:element>
    <xsd:element name="OECDKimBussinessContext" ma:index="4" nillable="true" ma:displayName="Kim bussiness context" ma:description="" ma:hidden="true" ma:internalName="OECDKimBussinessContext" ma:readOnly="false">
      <xsd:simpleType>
        <xsd:restriction base="dms:Text"/>
      </xsd:simpleType>
    </xsd:element>
    <xsd:element name="OECDKimProvenance" ma:index="5" nillable="true" ma:displayName="Kim provenance" ma:description="" ma:hidden="true" ma:internalName="OECDKimProvenance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89a2b-0d37-4ff0-afeb-cbbf52875171" elementFormDefault="qualified">
    <xsd:import namespace="http://schemas.microsoft.com/office/2006/documentManagement/types"/>
    <xsd:import namespace="http://schemas.microsoft.com/office/infopath/2007/PartnerControls"/>
    <xsd:element name="OECDExpirationDate" ma:index="8" nillable="true" ma:displayName="Highlights" ma:default="" ma:description="" ma:format="DateOnly" ma:hidden="true" ma:indexed="true" ma:internalName="OECDExpirationDate">
      <xsd:simpleType>
        <xsd:restriction base="dms:DateTime"/>
      </xsd:simpleType>
    </xsd:element>
    <xsd:element name="n2117a3aede04346bfdbc41180e059d0" ma:index="36" nillable="true" ma:taxonomy="true" ma:internalName="n2117a3aede04346bfdbc41180e059d0" ma:taxonomyFieldName="OECDHorizontalProjects" ma:displayName="Horizontal project" ma:readOnly="false" ma:default="" ma:fieldId="{72117a3a-ede0-4346-bfdb-c41180e059d0}" ma:taxonomyMulti="true" ma:sspId="27ec883c-a62c-444f-a935-fcddb579e39d" ma:termSetId="d3ca0e0e-65f9-44bf-9d98-5271504f6d6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5c99d1-ca6e-49b5-b969-bc8a239e4ffd" elementFormDefault="qualified">
    <xsd:import namespace="http://schemas.microsoft.com/office/2006/documentManagement/types"/>
    <xsd:import namespace="http://schemas.microsoft.com/office/infopath/2007/PartnerControls"/>
    <xsd:element name="OECDProjectLookup" ma:index="9" nillable="true" ma:displayName="Project" ma:description="" ma:hidden="true" ma:indexed="true" ma:list="ad50ee1a-9840-4282-83fb-7014c2e43d44" ma:internalName="OECDProjectLookup" ma:readOnly="false" ma:showField="OECDShortProjectName" ma:web="375c99d1-ca6e-49b5-b969-bc8a239e4ffd">
      <xsd:simpleType>
        <xsd:restriction base="dms:Lookup"/>
      </xsd:simpleType>
    </xsd:element>
    <xsd:element name="OECDProjectManager" ma:index="10" nillable="true" ma:displayName="Project manager" ma:description="" ma:hidden="true" ma:indexed="true" ma:internalName="OECDProjectManag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ProjectMembers" ma:index="11" nillable="true" ma:displayName="Project members" ma:description="" ma:hidden="true" ma:internalName="OECDProjectMembers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MainProject" ma:index="14" nillable="true" ma:displayName="Main project" ma:description="" ma:hidden="true" ma:indexed="true" ma:list="ad50ee1a-9840-4282-83fb-7014c2e43d44" ma:internalName="OECDMainProject" ma:readOnly="false" ma:showField="OECDShortProjectName">
      <xsd:simpleType>
        <xsd:restriction base="dms:Lookup"/>
      </xsd:simpleType>
    </xsd:element>
    <xsd:element name="OECDPinnedBy" ma:index="15" nillable="true" ma:displayName="Pinned by" ma:description="" ma:hidden="true" ma:internalName="OECDPinn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TagsCache" ma:index="17" nillable="true" ma:displayName="Tags cache" ma:description="" ma:hidden="true" ma:internalName="OECDTagsCache">
      <xsd:simpleType>
        <xsd:restriction base="dms:Note"/>
      </xsd:simpleType>
    </xsd:element>
    <xsd:element name="Project_x003a_Project_x0020_status" ma:index="30" nillable="true" ma:displayName="Project:Project status" ma:hidden="true" ma:list="ad50ee1a-9840-4282-83fb-7014c2e43d44" ma:internalName="Project_x003A_Project_x0020_status" ma:readOnly="true" ma:showField="OECDProjectStatus" ma:web="375c99d1-ca6e-49b5-b969-bc8a239e4ffd">
      <xsd:simpleType>
        <xsd:restriction base="dms:Lookup"/>
      </xsd:simpleType>
    </xsd:element>
    <xsd:element name="a69e193577b6457d9cbf1ed1dc9412b6" ma:index="32" nillable="true" ma:displayName="Deliverable partners_0" ma:hidden="true" ma:internalName="a69e193577b6457d9cbf1ed1dc9412b6">
      <xsd:simpleType>
        <xsd:restriction base="dms:Note"/>
      </xsd:simpleType>
    </xsd:element>
    <xsd:element name="f8f374b859e54b089b1e0240fadab8ce" ma:index="33" nillable="true" ma:displayName="Deliverable owner_0" ma:hidden="true" ma:internalName="f8f374b859e54b089b1e0240fadab8ce">
      <xsd:simpleType>
        <xsd:restriction base="dms:Note"/>
      </xsd:simpleType>
    </xsd:element>
    <xsd:element name="c8d74dcdd70245de8d5c76809cabe7d6" ma:index="37" nillable="true" ma:taxonomy="true" ma:internalName="c8d74dcdd70245de8d5c76809cabe7d6" ma:taxonomyFieldName="OECDProjectOwnerStructure" ma:displayName="Project owner" ma:readOnly="false" ma:default="" ma:fieldId="c8d74dcd-d702-45de-8d5c-76809cabe7d6" ma:taxonomyMulti="true" ma:sspId="27ec883c-a62c-444f-a935-fcddb579e39d" ma:termSetId="aeec4dcb-19ee-4bc0-941f-681845b568c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238dd-bb73-4aef-a7a5-d644ad823e52" elementFormDefault="qualified">
    <xsd:import namespace="http://schemas.microsoft.com/office/2006/documentManagement/types"/>
    <xsd:import namespace="http://schemas.microsoft.com/office/infopath/2007/PartnerControls"/>
    <xsd:element name="eShareKeywordsTaxHTField0" ma:index="22" nillable="true" ma:taxonomy="true" ma:internalName="eShareKeywordsTaxHTField0" ma:taxonomyFieldName="OECDKeywords" ma:displayName="Keywords" ma:default="" ma:fieldId="{8a7c3663-990d-467c-b1b8-bb4b775674ad}" ma:taxonomyMulti="true" ma:sspId="27ec883c-a62c-444f-a935-fcddb579e39d" ma:termSetId="f51791ee-8e04-4654-a875-fc747102cd4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ShareTopicTaxHTField0" ma:index="23" nillable="true" ma:taxonomy="true" ma:internalName="eShareTopicTaxHTField0" ma:taxonomyFieldName="OECDTopic" ma:displayName="Topic" ma:readOnly="false" ma:default="" ma:fieldId="{9b5335f8-765c-484a-86dd-d10580650a95}" ma:taxonomyMulti="true" ma:sspId="27ec883c-a62c-444f-a935-fcddb579e39d" ma:termSetId="d0043ed9-7fdc-4b21-8641-a864cc50d2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CountryTaxHTField0" ma:index="24" nillable="true" ma:taxonomy="true" ma:internalName="eShareCountryTaxHTField0" ma:taxonomyFieldName="OECDCountry" ma:displayName="Country" ma:readOnly="false" ma:default="" ma:fieldId="{aa366335-bba6-4f71-86c6-f91b1ae503c2}" ma:taxonomyMulti="true" ma:sspId="27ec883c-a62c-444f-a935-fcddb579e39d" ma:termSetId="e1026e78-e24d-4b33-a8f4-6ff75b8e5a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PWBTaxHTField0" ma:index="29" nillable="true" ma:taxonomy="true" ma:internalName="eSharePWBTaxHTField0" ma:taxonomyFieldName="OECDPWB" ma:displayName="PWB" ma:readOnly="false" ma:default="" ma:fieldId="{fe327ce1-b783-48aa-9b0b-52ad26d1c9f6}" ma:sspId="27ec883c-a62c-444f-a935-fcddb579e39d" ma:termSetId="7bc7477d-4ef0-4820-a158-bb7b3cda138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CommitteeTaxHTField0" ma:index="35" nillable="true" ma:taxonomy="true" ma:internalName="eShareCommitteeTaxHTField0" ma:taxonomyFieldName="OECDCommittee" ma:displayName="Committee" ma:readOnly="false" ma:default="" ma:fieldId="{29494d90-e667-47b5-adc1-d09dfb5832ab}" ma:sspId="27ec883c-a62c-444f-a935-fcddb579e39d" ma:termSetId="87919aae-be42-4481-84cf-2389a5c84ac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2dde9-3436-4d3d-bddd-d31447390034" elementFormDefault="qualified">
    <xsd:import namespace="http://schemas.microsoft.com/office/2006/documentManagement/types"/>
    <xsd:import namespace="http://schemas.microsoft.com/office/infopath/2007/PartnerControls"/>
    <xsd:element name="OECDlanguage" ma:index="26" nillable="true" ma:displayName="Document language" ma:default="English" ma:description="" ma:format="Dropdown" ma:hidden="true" ma:internalName="OECDlanguage" ma:readOnly="false">
      <xsd:simpleType>
        <xsd:restriction base="dms:Choice">
          <xsd:enumeration value="English"/>
          <xsd:enumeration value="French"/>
        </xsd:restriction>
      </xsd:simpleType>
    </xsd:element>
    <xsd:element name="TaxCatchAllLabel" ma:index="27" nillable="true" ma:displayName="Taxonomy Catch All Column1" ma:hidden="true" ma:list="{9cdd7977-79b7-4810-894a-70722c3ffe22}" ma:internalName="TaxCatchAllLabel" ma:readOnly="true" ma:showField="CatchAllDataLabel" ma:web="18889a2b-0d37-4ff0-afeb-cbbf528751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31" nillable="true" ma:displayName="Taxonomy Catch All Column" ma:hidden="true" ma:list="{9cdd7977-79b7-4810-894a-70722c3ffe22}" ma:internalName="TaxCatchAll" ma:showField="CatchAllData" ma:web="18889a2b-0d37-4ff0-afeb-cbbf528751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1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9D9E2F-99B8-4F49-9E24-38EBC10AEE05}">
  <ds:schemaRefs>
    <ds:schemaRef ds:uri="http://schemas.microsoft.com/office/2006/documentManagement/types"/>
    <ds:schemaRef ds:uri="http://purl.org/dc/terms/"/>
    <ds:schemaRef ds:uri="http://purl.org/dc/dcmitype/"/>
    <ds:schemaRef ds:uri="c9f238dd-bb73-4aef-a7a5-d644ad823e52"/>
    <ds:schemaRef ds:uri="http://schemas.microsoft.com/office/infopath/2007/PartnerControls"/>
    <ds:schemaRef ds:uri="http://schemas.microsoft.com/office/2006/metadata/properties"/>
    <ds:schemaRef ds:uri="http://purl.org/dc/elements/1.1/"/>
    <ds:schemaRef ds:uri="54c4cd27-f286-408f-9ce0-33c1e0f3ab39"/>
    <ds:schemaRef ds:uri="18889a2b-0d37-4ff0-afeb-cbbf52875171"/>
    <ds:schemaRef ds:uri="http://schemas.openxmlformats.org/package/2006/metadata/core-properties"/>
    <ds:schemaRef ds:uri="ca82dde9-3436-4d3d-bddd-d31447390034"/>
    <ds:schemaRef ds:uri="375c99d1-ca6e-49b5-b969-bc8a239e4ff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0E1C128-0A6C-4C7F-8772-FE9AE4D449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39E13E-6906-431A-A134-17B27A6AC865}">
  <ds:schemaRefs>
    <ds:schemaRef ds:uri="http://www.oecd.org/eshare/projectsentre/CtFieldPriority/"/>
    <ds:schemaRef ds:uri="http://schemas.microsoft.com/2003/10/Serialization/Arrays"/>
  </ds:schemaRefs>
</ds:datastoreItem>
</file>

<file path=customXml/itemProps4.xml><?xml version="1.0" encoding="utf-8"?>
<ds:datastoreItem xmlns:ds="http://schemas.openxmlformats.org/officeDocument/2006/customXml" ds:itemID="{4D2E2E6D-708C-4613-920B-08D2C410EE1A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7A111F8C-4F79-4D5F-ABA4-CF9004B05B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c4cd27-f286-408f-9ce0-33c1e0f3ab39"/>
    <ds:schemaRef ds:uri="18889a2b-0d37-4ff0-afeb-cbbf52875171"/>
    <ds:schemaRef ds:uri="375c99d1-ca6e-49b5-b969-bc8a239e4ffd"/>
    <ds:schemaRef ds:uri="c9f238dd-bb73-4aef-a7a5-d644ad823e52"/>
    <ds:schemaRef ds:uri="ca82dde9-3436-4d3d-bddd-d314473900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Presentation_EXD</Template>
  <TotalTime>2756</TotalTime>
  <Words>345</Words>
  <Application>Microsoft Office PowerPoint</Application>
  <PresentationFormat>Widescreen</PresentationFormat>
  <Paragraphs>54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Arial Narrow</vt:lpstr>
      <vt:lpstr>Bahnschrift SemiBold SemiConden</vt:lpstr>
      <vt:lpstr>Calibri</vt:lpstr>
      <vt:lpstr>Calibri Light</vt:lpstr>
      <vt:lpstr>Garamond</vt:lpstr>
      <vt:lpstr>Lato Light</vt:lpstr>
      <vt:lpstr>Times New Roman</vt:lpstr>
      <vt:lpstr>Wingdings</vt:lpstr>
      <vt:lpstr>EXD</vt:lpstr>
      <vt:lpstr>PowerPoint Presentation</vt:lpstr>
      <vt:lpstr>PowerPoint Presentation</vt:lpstr>
      <vt:lpstr>PowerPoint Presentation</vt:lpstr>
      <vt:lpstr>The vital role of internal auditors as drivers of trust and integrity</vt:lpstr>
      <vt:lpstr>PowerPoint Presentation</vt:lpstr>
      <vt:lpstr>The OECD support for strengthening Public Integrity in Brazil</vt:lpstr>
      <vt:lpstr>PowerPoint Presentation</vt:lpstr>
      <vt:lpstr>PowerPoint Presentation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Minju, GOV</dc:creator>
  <cp:lastModifiedBy>MATUSEVICIUS Darius, GOV/PSI</cp:lastModifiedBy>
  <cp:revision>307</cp:revision>
  <dcterms:created xsi:type="dcterms:W3CDTF">2021-10-16T12:05:07Z</dcterms:created>
  <dcterms:modified xsi:type="dcterms:W3CDTF">2022-05-17T15:53:03Z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0x0101008B4DD370EC31429186F3AD49F0D3098F004A77CEA22D3A40738DB9741B0FD4187A0081A297DA330C4955888849EBD611C2260057A937D05B6E25489344C61DC3446199</vt:lpwstr>
  </property>
  <property fmtid="{D5CDD505-2E9C-101B-9397-08002B2CF9AE}" pid="3" name="OECDCountry">
    <vt:lpwstr/>
  </property>
  <property fmtid="{D5CDD505-2E9C-101B-9397-08002B2CF9AE}" pid="4" name="OECDTopic">
    <vt:lpwstr/>
  </property>
  <property fmtid="{D5CDD505-2E9C-101B-9397-08002B2CF9AE}" pid="5" name="OECDCommittee">
    <vt:lpwstr/>
  </property>
  <property fmtid="{D5CDD505-2E9C-101B-9397-08002B2CF9AE}" pid="6" name="OECDPWB">
    <vt:lpwstr>3;#(n/a)|3adabb5f-45b7-4a20-bdde-219e8d9477af</vt:lpwstr>
  </property>
  <property fmtid="{D5CDD505-2E9C-101B-9397-08002B2CF9AE}" pid="7" name="eShareOrganisationTaxHTField0">
    <vt:lpwstr/>
  </property>
  <property fmtid="{D5CDD505-2E9C-101B-9397-08002B2CF9AE}" pid="8" name="OECDKeywords">
    <vt:lpwstr/>
  </property>
  <property fmtid="{D5CDD505-2E9C-101B-9397-08002B2CF9AE}" pid="9" name="OECDHorizontalProjects">
    <vt:lpwstr/>
  </property>
  <property fmtid="{D5CDD505-2E9C-101B-9397-08002B2CF9AE}" pid="10" name="OECDProjectOwnerStructure">
    <vt:lpwstr>43;#GOV/DO|7d75ee42-5762-4d23-96b0-6c7177ef9e39</vt:lpwstr>
  </property>
  <property fmtid="{D5CDD505-2E9C-101B-9397-08002B2CF9AE}" pid="11" name="OECDOrganisation">
    <vt:lpwstr/>
  </property>
</Properties>
</file>