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6"/>
  </p:notesMasterIdLst>
  <p:sldIdLst>
    <p:sldId id="259" r:id="rId5"/>
    <p:sldId id="256" r:id="rId6"/>
    <p:sldId id="809" r:id="rId7"/>
    <p:sldId id="770" r:id="rId8"/>
    <p:sldId id="793" r:id="rId9"/>
    <p:sldId id="726" r:id="rId10"/>
    <p:sldId id="814" r:id="rId11"/>
    <p:sldId id="794" r:id="rId12"/>
    <p:sldId id="810" r:id="rId13"/>
    <p:sldId id="816" r:id="rId14"/>
    <p:sldId id="321" r:id="rId15"/>
    <p:sldId id="817" r:id="rId16"/>
    <p:sldId id="318" r:id="rId17"/>
    <p:sldId id="806" r:id="rId18"/>
    <p:sldId id="827" r:id="rId19"/>
    <p:sldId id="799" r:id="rId20"/>
    <p:sldId id="836" r:id="rId21"/>
    <p:sldId id="825" r:id="rId22"/>
    <p:sldId id="826" r:id="rId23"/>
    <p:sldId id="331" r:id="rId24"/>
    <p:sldId id="811" r:id="rId25"/>
    <p:sldId id="818" r:id="rId26"/>
    <p:sldId id="837" r:id="rId27"/>
    <p:sldId id="812" r:id="rId28"/>
    <p:sldId id="780" r:id="rId29"/>
    <p:sldId id="821" r:id="rId30"/>
    <p:sldId id="797" r:id="rId31"/>
    <p:sldId id="272" r:id="rId32"/>
    <p:sldId id="820" r:id="rId33"/>
    <p:sldId id="724" r:id="rId34"/>
    <p:sldId id="822" r:id="rId35"/>
    <p:sldId id="828" r:id="rId36"/>
    <p:sldId id="262" r:id="rId37"/>
    <p:sldId id="260" r:id="rId38"/>
    <p:sldId id="823" r:id="rId39"/>
    <p:sldId id="800" r:id="rId40"/>
    <p:sldId id="829" r:id="rId41"/>
    <p:sldId id="824" r:id="rId42"/>
    <p:sldId id="369" r:id="rId43"/>
    <p:sldId id="316" r:id="rId44"/>
    <p:sldId id="813" r:id="rId45"/>
    <p:sldId id="832" r:id="rId46"/>
    <p:sldId id="833" r:id="rId47"/>
    <p:sldId id="803" r:id="rId48"/>
    <p:sldId id="835" r:id="rId49"/>
    <p:sldId id="834" r:id="rId50"/>
    <p:sldId id="772" r:id="rId51"/>
    <p:sldId id="773" r:id="rId52"/>
    <p:sldId id="782" r:id="rId53"/>
    <p:sldId id="783" r:id="rId54"/>
    <p:sldId id="261" r:id="rId5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8FA"/>
    <a:srgbClr val="EF9150"/>
    <a:srgbClr val="FCDB79"/>
    <a:srgbClr val="B2B2B2"/>
    <a:srgbClr val="8FC34C"/>
    <a:srgbClr val="6C95C7"/>
    <a:srgbClr val="D28280"/>
    <a:srgbClr val="203864"/>
    <a:srgbClr val="002042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CB9FE8-31C7-495D-94C3-63776F6A6BEE}" v="2101" dt="2022-05-16T20:07:31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alesl\Downloads\Benef&#237;cios%20Financeiros%20-%20Aprovados%20por%20an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7.5666790333151601E-2"/>
                  <c:y val="-4.3902123355846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D5-4D31-81FD-283F9FF3A3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Sheet1!$A$17:$A$26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strCache>
            </c:strRef>
          </c:cat>
          <c:val>
            <c:numRef>
              <c:f>Sheet1!$B$17:$B$26</c:f>
              <c:numCache>
                <c:formatCode>"R$"#,##0.0;\-"R$"#,##0.0</c:formatCode>
                <c:ptCount val="10"/>
                <c:pt idx="0">
                  <c:v>2.3331463677199999</c:v>
                </c:pt>
                <c:pt idx="1">
                  <c:v>2.7437192976100002</c:v>
                </c:pt>
                <c:pt idx="2">
                  <c:v>7.5427581338500005</c:v>
                </c:pt>
                <c:pt idx="3">
                  <c:v>2.3846422202800004</c:v>
                </c:pt>
                <c:pt idx="4">
                  <c:v>2.8703045699800001</c:v>
                </c:pt>
                <c:pt idx="5">
                  <c:v>4.6138847546599999</c:v>
                </c:pt>
                <c:pt idx="6">
                  <c:v>7.2965927556300096</c:v>
                </c:pt>
                <c:pt idx="7">
                  <c:v>12.943621745549999</c:v>
                </c:pt>
                <c:pt idx="8">
                  <c:v>17.889491082799999</c:v>
                </c:pt>
                <c:pt idx="9">
                  <c:v>32.183679502449998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D5-4D31-81FD-283F9FF3A33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12144528"/>
        <c:axId val="120296864"/>
      </c:lineChart>
      <c:catAx>
        <c:axId val="41214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0296864"/>
        <c:crosses val="autoZero"/>
        <c:auto val="1"/>
        <c:lblAlgn val="ctr"/>
        <c:lblOffset val="100"/>
        <c:noMultiLvlLbl val="0"/>
      </c:catAx>
      <c:valAx>
        <c:axId val="120296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#,##0.0;\-&quot;R$&quot;#,##0.0" sourceLinked="1"/>
        <c:majorTickMark val="none"/>
        <c:minorTickMark val="none"/>
        <c:tickLblPos val="nextTo"/>
        <c:crossAx val="41214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svg"/><Relationship Id="rId1" Type="http://schemas.openxmlformats.org/officeDocument/2006/relationships/image" Target="../media/image102.png"/><Relationship Id="rId6" Type="http://schemas.openxmlformats.org/officeDocument/2006/relationships/image" Target="../media/image107.svg"/><Relationship Id="rId5" Type="http://schemas.openxmlformats.org/officeDocument/2006/relationships/image" Target="../media/image106.png"/><Relationship Id="rId4" Type="http://schemas.openxmlformats.org/officeDocument/2006/relationships/image" Target="../media/image105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svg"/><Relationship Id="rId1" Type="http://schemas.openxmlformats.org/officeDocument/2006/relationships/image" Target="../media/image102.png"/><Relationship Id="rId6" Type="http://schemas.openxmlformats.org/officeDocument/2006/relationships/image" Target="../media/image107.svg"/><Relationship Id="rId5" Type="http://schemas.openxmlformats.org/officeDocument/2006/relationships/image" Target="../media/image106.png"/><Relationship Id="rId4" Type="http://schemas.openxmlformats.org/officeDocument/2006/relationships/image" Target="../media/image105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8F2DA-F7A7-4E9D-B18E-7239866676C0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C18EB7FD-D197-400A-824C-1C97B07C1EF9}">
      <dgm:prSet custT="1"/>
      <dgm:spPr/>
      <dgm:t>
        <a:bodyPr/>
        <a:lstStyle/>
        <a:p>
          <a:r>
            <a:rPr lang="pt-BR" sz="1400"/>
            <a:t>Alice</a:t>
          </a:r>
        </a:p>
      </dgm:t>
    </dgm:pt>
    <dgm:pt modelId="{FCFF76CE-DF75-4506-949F-A1DBF6EB4837}" type="parTrans" cxnId="{08672F8D-984D-46C5-8E17-74FD60014DA6}">
      <dgm:prSet/>
      <dgm:spPr/>
      <dgm:t>
        <a:bodyPr/>
        <a:lstStyle/>
        <a:p>
          <a:endParaRPr lang="pt-BR" sz="2000"/>
        </a:p>
      </dgm:t>
    </dgm:pt>
    <dgm:pt modelId="{FFD8DFAC-9C87-4989-AF50-B9EC5308E5CE}" type="sibTrans" cxnId="{08672F8D-984D-46C5-8E17-74FD60014DA6}">
      <dgm:prSet/>
      <dgm:spPr/>
      <dgm:t>
        <a:bodyPr/>
        <a:lstStyle/>
        <a:p>
          <a:endParaRPr lang="pt-BR" sz="2000"/>
        </a:p>
      </dgm:t>
    </dgm:pt>
    <dgm:pt modelId="{F264F348-A91D-4AA7-8016-B52C6EA0C73B}">
      <dgm:prSet custT="1"/>
      <dgm:spPr/>
      <dgm:t>
        <a:bodyPr/>
        <a:lstStyle/>
        <a:p>
          <a:r>
            <a:rPr lang="pt-BR" sz="1400"/>
            <a:t>Malha Fina dos Convênios</a:t>
          </a:r>
        </a:p>
      </dgm:t>
    </dgm:pt>
    <dgm:pt modelId="{9601521D-3EFB-4330-BC0E-42CBD9FED2E8}" type="parTrans" cxnId="{62BD90AB-3625-40C4-A227-29B58A176384}">
      <dgm:prSet/>
      <dgm:spPr/>
      <dgm:t>
        <a:bodyPr/>
        <a:lstStyle/>
        <a:p>
          <a:endParaRPr lang="pt-BR" sz="2000"/>
        </a:p>
      </dgm:t>
    </dgm:pt>
    <dgm:pt modelId="{0B441BEC-6CDC-4C46-94C6-069CF7758F0F}" type="sibTrans" cxnId="{62BD90AB-3625-40C4-A227-29B58A176384}">
      <dgm:prSet/>
      <dgm:spPr/>
      <dgm:t>
        <a:bodyPr/>
        <a:lstStyle/>
        <a:p>
          <a:endParaRPr lang="pt-BR" sz="2000"/>
        </a:p>
      </dgm:t>
    </dgm:pt>
    <dgm:pt modelId="{7A2E521B-A43D-4E6A-A6C6-1C91C79BFD1F}">
      <dgm:prSet custT="1"/>
      <dgm:spPr/>
      <dgm:t>
        <a:bodyPr/>
        <a:lstStyle/>
        <a:p>
          <a:r>
            <a:rPr lang="pt-BR" sz="1400"/>
            <a:t>Malha Fina do FNDE</a:t>
          </a:r>
        </a:p>
      </dgm:t>
    </dgm:pt>
    <dgm:pt modelId="{3767BA0D-2448-467E-8581-320F986AAC08}" type="parTrans" cxnId="{BA9F9A83-0FD6-4ED0-ABA4-5A71E2BC3BD3}">
      <dgm:prSet/>
      <dgm:spPr/>
      <dgm:t>
        <a:bodyPr/>
        <a:lstStyle/>
        <a:p>
          <a:endParaRPr lang="pt-BR" sz="2000"/>
        </a:p>
      </dgm:t>
    </dgm:pt>
    <dgm:pt modelId="{8330150C-ADFD-4E2C-B706-0F3037AA8949}" type="sibTrans" cxnId="{BA9F9A83-0FD6-4ED0-ABA4-5A71E2BC3BD3}">
      <dgm:prSet/>
      <dgm:spPr/>
      <dgm:t>
        <a:bodyPr/>
        <a:lstStyle/>
        <a:p>
          <a:endParaRPr lang="pt-BR" sz="2000"/>
        </a:p>
      </dgm:t>
    </dgm:pt>
    <dgm:pt modelId="{F75207A8-7C7B-4B83-B337-BFC0F6078F1B}">
      <dgm:prSet custT="1"/>
      <dgm:spPr/>
      <dgm:t>
        <a:bodyPr/>
        <a:lstStyle/>
        <a:p>
          <a:r>
            <a:rPr lang="pt-BR" sz="1400" dirty="0"/>
            <a:t>DIKE</a:t>
          </a:r>
        </a:p>
      </dgm:t>
    </dgm:pt>
    <dgm:pt modelId="{DECB6DAC-BDAB-4199-9F2C-0C190E6474A5}" type="parTrans" cxnId="{B5370BC2-B6C8-4C12-A754-E93243C427FF}">
      <dgm:prSet/>
      <dgm:spPr/>
      <dgm:t>
        <a:bodyPr/>
        <a:lstStyle/>
        <a:p>
          <a:endParaRPr lang="pt-BR" sz="2000"/>
        </a:p>
      </dgm:t>
    </dgm:pt>
    <dgm:pt modelId="{3BEB38F5-A75F-4B10-8B2C-D80502E7FAF5}" type="sibTrans" cxnId="{B5370BC2-B6C8-4C12-A754-E93243C427FF}">
      <dgm:prSet/>
      <dgm:spPr/>
      <dgm:t>
        <a:bodyPr/>
        <a:lstStyle/>
        <a:p>
          <a:endParaRPr lang="pt-BR" sz="2000"/>
        </a:p>
      </dgm:t>
    </dgm:pt>
    <dgm:pt modelId="{83C42494-9930-4B21-9ED5-6316E73B67E6}">
      <dgm:prSet custT="1"/>
      <dgm:spPr/>
      <dgm:t>
        <a:bodyPr/>
        <a:lstStyle/>
        <a:p>
          <a:r>
            <a:rPr lang="pt-BR" sz="1400" dirty="0"/>
            <a:t>Faro</a:t>
          </a:r>
        </a:p>
      </dgm:t>
    </dgm:pt>
    <dgm:pt modelId="{523536A1-545F-4F60-8AE8-197D01C6AEDA}" type="parTrans" cxnId="{A80ACE8E-284F-405A-8EA6-8B35E1DC26E1}">
      <dgm:prSet/>
      <dgm:spPr/>
      <dgm:t>
        <a:bodyPr/>
        <a:lstStyle/>
        <a:p>
          <a:endParaRPr lang="pt-BR" sz="2000"/>
        </a:p>
      </dgm:t>
    </dgm:pt>
    <dgm:pt modelId="{B0ABE2FE-4747-468A-83E5-B4C9D962E11D}" type="sibTrans" cxnId="{A80ACE8E-284F-405A-8EA6-8B35E1DC26E1}">
      <dgm:prSet/>
      <dgm:spPr/>
      <dgm:t>
        <a:bodyPr/>
        <a:lstStyle/>
        <a:p>
          <a:endParaRPr lang="pt-BR" sz="2000"/>
        </a:p>
      </dgm:t>
    </dgm:pt>
    <dgm:pt modelId="{BDE93175-891C-489D-8DF7-67965A5D4399}">
      <dgm:prSet custT="1"/>
      <dgm:spPr/>
      <dgm:t>
        <a:bodyPr/>
        <a:lstStyle/>
        <a:p>
          <a:r>
            <a:rPr lang="pt-BR" sz="1400" dirty="0"/>
            <a:t>Mineração de processos</a:t>
          </a:r>
        </a:p>
      </dgm:t>
    </dgm:pt>
    <dgm:pt modelId="{20C4F4D6-034D-4D72-927A-0681D75EAFA1}" type="parTrans" cxnId="{C62916A4-EB10-4F56-9A42-41069C8D66FF}">
      <dgm:prSet/>
      <dgm:spPr/>
      <dgm:t>
        <a:bodyPr/>
        <a:lstStyle/>
        <a:p>
          <a:endParaRPr lang="pt-BR" sz="2000"/>
        </a:p>
      </dgm:t>
    </dgm:pt>
    <dgm:pt modelId="{A0174900-05BD-4A87-A3DA-00B6A6A03C1C}" type="sibTrans" cxnId="{C62916A4-EB10-4F56-9A42-41069C8D66FF}">
      <dgm:prSet/>
      <dgm:spPr/>
      <dgm:t>
        <a:bodyPr/>
        <a:lstStyle/>
        <a:p>
          <a:endParaRPr lang="pt-BR" sz="2000"/>
        </a:p>
      </dgm:t>
    </dgm:pt>
    <dgm:pt modelId="{72CDAB9F-A0A8-4788-8993-CAE6C1027A7C}">
      <dgm:prSet custT="1"/>
      <dgm:spPr/>
      <dgm:t>
        <a:bodyPr/>
        <a:lstStyle/>
        <a:p>
          <a:r>
            <a:rPr lang="pt-BR" sz="2400" b="0" i="0"/>
            <a:t>Cruzamento de dados</a:t>
          </a:r>
          <a:endParaRPr lang="pt-BR" sz="2400"/>
        </a:p>
      </dgm:t>
    </dgm:pt>
    <dgm:pt modelId="{6CF51A54-A65E-4650-B84B-BF2C43B1BA1E}" type="parTrans" cxnId="{853B562D-9F11-464A-BB90-BE75BAD32944}">
      <dgm:prSet/>
      <dgm:spPr/>
      <dgm:t>
        <a:bodyPr/>
        <a:lstStyle/>
        <a:p>
          <a:endParaRPr lang="pt-BR" sz="2000"/>
        </a:p>
      </dgm:t>
    </dgm:pt>
    <dgm:pt modelId="{60F3F778-DC7E-4C63-A624-7F549BEEDC0E}" type="sibTrans" cxnId="{853B562D-9F11-464A-BB90-BE75BAD32944}">
      <dgm:prSet/>
      <dgm:spPr/>
      <dgm:t>
        <a:bodyPr/>
        <a:lstStyle/>
        <a:p>
          <a:endParaRPr lang="pt-BR" sz="2000"/>
        </a:p>
      </dgm:t>
    </dgm:pt>
    <dgm:pt modelId="{88BD7BFD-0C16-4B4E-8D6E-47B3E5B46DC1}">
      <dgm:prSet custT="1"/>
      <dgm:spPr/>
      <dgm:t>
        <a:bodyPr/>
        <a:lstStyle/>
        <a:p>
          <a:r>
            <a:rPr lang="pt-BR" sz="2400"/>
            <a:t>Contexto CGU</a:t>
          </a:r>
        </a:p>
      </dgm:t>
    </dgm:pt>
    <dgm:pt modelId="{8A16D8F1-F416-4810-8F85-B49BECDA826F}" type="parTrans" cxnId="{CED6DAA2-E922-488C-B413-28425C8C2F09}">
      <dgm:prSet/>
      <dgm:spPr/>
      <dgm:t>
        <a:bodyPr/>
        <a:lstStyle/>
        <a:p>
          <a:endParaRPr lang="pt-BR" sz="2000"/>
        </a:p>
      </dgm:t>
    </dgm:pt>
    <dgm:pt modelId="{9735F957-E3BA-43C2-902A-724BD548E306}" type="sibTrans" cxnId="{CED6DAA2-E922-488C-B413-28425C8C2F09}">
      <dgm:prSet/>
      <dgm:spPr/>
      <dgm:t>
        <a:bodyPr/>
        <a:lstStyle/>
        <a:p>
          <a:endParaRPr lang="pt-BR" sz="2000"/>
        </a:p>
      </dgm:t>
    </dgm:pt>
    <dgm:pt modelId="{526BFE95-62A4-4A3C-A319-C3C7A761E344}">
      <dgm:prSet custT="1"/>
      <dgm:spPr/>
      <dgm:t>
        <a:bodyPr/>
        <a:lstStyle/>
        <a:p>
          <a:r>
            <a:rPr lang="pt-BR" sz="1400" b="0" i="0"/>
            <a:t>Trilhas Aldir Blanc</a:t>
          </a:r>
          <a:endParaRPr lang="pt-BR" sz="1400"/>
        </a:p>
      </dgm:t>
    </dgm:pt>
    <dgm:pt modelId="{4462C577-1B80-4197-B5C6-0E78D20C5A0B}" type="parTrans" cxnId="{45AB20A9-0C7A-49B2-949B-0D40D0E1A8ED}">
      <dgm:prSet/>
      <dgm:spPr/>
      <dgm:t>
        <a:bodyPr/>
        <a:lstStyle/>
        <a:p>
          <a:endParaRPr lang="pt-BR" sz="2000"/>
        </a:p>
      </dgm:t>
    </dgm:pt>
    <dgm:pt modelId="{3E6D6352-09C6-4A5E-A0F3-3CE58BA82399}" type="sibTrans" cxnId="{45AB20A9-0C7A-49B2-949B-0D40D0E1A8ED}">
      <dgm:prSet/>
      <dgm:spPr/>
      <dgm:t>
        <a:bodyPr/>
        <a:lstStyle/>
        <a:p>
          <a:endParaRPr lang="pt-BR" sz="2000"/>
        </a:p>
      </dgm:t>
    </dgm:pt>
    <dgm:pt modelId="{192D8A71-DE83-43CB-9F14-1247A8594D6D}">
      <dgm:prSet custT="1"/>
      <dgm:spPr/>
      <dgm:t>
        <a:bodyPr/>
        <a:lstStyle/>
        <a:p>
          <a:r>
            <a:rPr lang="pt-BR" sz="1400"/>
            <a:t>Auxílio emergencial/</a:t>
          </a:r>
          <a:r>
            <a:rPr lang="pt-BR" sz="1400" err="1"/>
            <a:t>BEm</a:t>
          </a:r>
          <a:endParaRPr lang="pt-BR" sz="1400"/>
        </a:p>
      </dgm:t>
    </dgm:pt>
    <dgm:pt modelId="{AF6861DB-ADEE-476D-A353-E6A74BB90751}" type="parTrans" cxnId="{E070161D-573F-46DE-8376-0D4D66F0B47A}">
      <dgm:prSet/>
      <dgm:spPr/>
      <dgm:t>
        <a:bodyPr/>
        <a:lstStyle/>
        <a:p>
          <a:endParaRPr lang="pt-BR" sz="2000"/>
        </a:p>
      </dgm:t>
    </dgm:pt>
    <dgm:pt modelId="{B45373DE-AA9F-4E98-AF18-E623619AD353}" type="sibTrans" cxnId="{E070161D-573F-46DE-8376-0D4D66F0B47A}">
      <dgm:prSet/>
      <dgm:spPr/>
      <dgm:t>
        <a:bodyPr/>
        <a:lstStyle/>
        <a:p>
          <a:endParaRPr lang="pt-BR" sz="2000"/>
        </a:p>
      </dgm:t>
    </dgm:pt>
    <dgm:pt modelId="{D6783C01-1B17-40F7-B9E2-D55E141F2548}">
      <dgm:prSet custT="1"/>
      <dgm:spPr/>
      <dgm:t>
        <a:bodyPr/>
        <a:lstStyle/>
        <a:p>
          <a:r>
            <a:rPr lang="pt-BR" sz="1400" b="0" i="0"/>
            <a:t>Orçamento da educação básica</a:t>
          </a:r>
          <a:endParaRPr lang="pt-BR" sz="1400"/>
        </a:p>
      </dgm:t>
    </dgm:pt>
    <dgm:pt modelId="{48FCAF5D-B33C-4ACC-8122-DE39AA445CC0}" type="parTrans" cxnId="{25C52103-4F75-4D02-8679-8EC8ADAE858D}">
      <dgm:prSet/>
      <dgm:spPr/>
      <dgm:t>
        <a:bodyPr/>
        <a:lstStyle/>
        <a:p>
          <a:endParaRPr lang="pt-BR" sz="2000"/>
        </a:p>
      </dgm:t>
    </dgm:pt>
    <dgm:pt modelId="{8DA59755-3D41-43B9-A345-C627A73D8A18}" type="sibTrans" cxnId="{25C52103-4F75-4D02-8679-8EC8ADAE858D}">
      <dgm:prSet/>
      <dgm:spPr/>
      <dgm:t>
        <a:bodyPr/>
        <a:lstStyle/>
        <a:p>
          <a:endParaRPr lang="pt-BR" sz="2000"/>
        </a:p>
      </dgm:t>
    </dgm:pt>
    <dgm:pt modelId="{DD254B89-84DA-4C1A-A04E-10797E5C8C99}">
      <dgm:prSet custT="1"/>
      <dgm:spPr/>
      <dgm:t>
        <a:bodyPr/>
        <a:lstStyle/>
        <a:p>
          <a:r>
            <a:rPr lang="pt-BR" sz="1400"/>
            <a:t>Compras COVID</a:t>
          </a:r>
        </a:p>
      </dgm:t>
    </dgm:pt>
    <dgm:pt modelId="{6E13CA68-3516-4FB8-BAA8-578A3447E950}" type="parTrans" cxnId="{FD310B7B-7073-4B23-9335-C2481D37F9C3}">
      <dgm:prSet/>
      <dgm:spPr/>
      <dgm:t>
        <a:bodyPr/>
        <a:lstStyle/>
        <a:p>
          <a:endParaRPr lang="pt-BR" sz="2000"/>
        </a:p>
      </dgm:t>
    </dgm:pt>
    <dgm:pt modelId="{A5B544CE-95BE-46B1-BF02-C84F843D6EF6}" type="sibTrans" cxnId="{FD310B7B-7073-4B23-9335-C2481D37F9C3}">
      <dgm:prSet/>
      <dgm:spPr/>
      <dgm:t>
        <a:bodyPr/>
        <a:lstStyle/>
        <a:p>
          <a:endParaRPr lang="pt-BR" sz="2000"/>
        </a:p>
      </dgm:t>
    </dgm:pt>
    <dgm:pt modelId="{5E372860-5977-41E4-A025-707A147DD158}">
      <dgm:prSet custT="1"/>
      <dgm:spPr/>
      <dgm:t>
        <a:bodyPr/>
        <a:lstStyle/>
        <a:p>
          <a:r>
            <a:rPr lang="pt-BR" sz="1400"/>
            <a:t>Benefícios</a:t>
          </a:r>
        </a:p>
      </dgm:t>
    </dgm:pt>
    <dgm:pt modelId="{35D78EBD-643B-4D4B-9315-DA43010E82FA}" type="parTrans" cxnId="{FF3C9E85-C67A-4169-A7FC-5E3B5D5E11F1}">
      <dgm:prSet/>
      <dgm:spPr/>
      <dgm:t>
        <a:bodyPr/>
        <a:lstStyle/>
        <a:p>
          <a:endParaRPr lang="pt-BR" sz="2000"/>
        </a:p>
      </dgm:t>
    </dgm:pt>
    <dgm:pt modelId="{6E370C79-1905-4C31-86B8-994D3EBD960B}" type="sibTrans" cxnId="{FF3C9E85-C67A-4169-A7FC-5E3B5D5E11F1}">
      <dgm:prSet/>
      <dgm:spPr/>
      <dgm:t>
        <a:bodyPr/>
        <a:lstStyle/>
        <a:p>
          <a:endParaRPr lang="pt-BR" sz="2000"/>
        </a:p>
      </dgm:t>
    </dgm:pt>
    <dgm:pt modelId="{76981CAC-7535-47FE-87D0-3EF0B85F9D0E}">
      <dgm:prSet custT="1"/>
      <dgm:spPr/>
      <dgm:t>
        <a:bodyPr/>
        <a:lstStyle/>
        <a:p>
          <a:r>
            <a:rPr lang="pt-BR" sz="2400"/>
            <a:t>Painéis de dados</a:t>
          </a:r>
        </a:p>
      </dgm:t>
    </dgm:pt>
    <dgm:pt modelId="{C65B6E6E-636C-421C-AF16-C1FB37A6ADB8}" type="parTrans" cxnId="{4CDAE06E-AB0C-4DDE-BEC3-131EEC73B51D}">
      <dgm:prSet/>
      <dgm:spPr/>
      <dgm:t>
        <a:bodyPr/>
        <a:lstStyle/>
        <a:p>
          <a:endParaRPr lang="pt-BR" sz="2000"/>
        </a:p>
      </dgm:t>
    </dgm:pt>
    <dgm:pt modelId="{6891A731-2474-42BB-A393-E7899A95B5A5}" type="sibTrans" cxnId="{4CDAE06E-AB0C-4DDE-BEC3-131EEC73B51D}">
      <dgm:prSet/>
      <dgm:spPr/>
      <dgm:t>
        <a:bodyPr/>
        <a:lstStyle/>
        <a:p>
          <a:endParaRPr lang="pt-BR" sz="2000"/>
        </a:p>
      </dgm:t>
    </dgm:pt>
    <dgm:pt modelId="{3A9A1319-EA04-43C1-8F9D-90AF6286E5DA}">
      <dgm:prSet custT="1"/>
      <dgm:spPr/>
      <dgm:t>
        <a:bodyPr/>
        <a:lstStyle/>
        <a:p>
          <a:r>
            <a:rPr lang="pt-BR" sz="2400" dirty="0"/>
            <a:t>Modelos de avaliação de risco</a:t>
          </a:r>
        </a:p>
      </dgm:t>
    </dgm:pt>
    <dgm:pt modelId="{8EF055F4-EB8C-402C-9C2C-30D083D62CE5}" type="parTrans" cxnId="{F2796276-5A66-4667-9A57-BCE4AE1035C4}">
      <dgm:prSet/>
      <dgm:spPr/>
      <dgm:t>
        <a:bodyPr/>
        <a:lstStyle/>
        <a:p>
          <a:endParaRPr lang="pt-BR" sz="2000"/>
        </a:p>
      </dgm:t>
    </dgm:pt>
    <dgm:pt modelId="{FA934B96-8AA3-4607-9664-D87E09262312}" type="sibTrans" cxnId="{F2796276-5A66-4667-9A57-BCE4AE1035C4}">
      <dgm:prSet/>
      <dgm:spPr/>
      <dgm:t>
        <a:bodyPr/>
        <a:lstStyle/>
        <a:p>
          <a:endParaRPr lang="pt-BR" sz="2000"/>
        </a:p>
      </dgm:t>
    </dgm:pt>
    <dgm:pt modelId="{DC995891-B65A-4C51-810C-2A3B8C39A63D}">
      <dgm:prSet custT="1"/>
      <dgm:spPr/>
      <dgm:t>
        <a:bodyPr/>
        <a:lstStyle/>
        <a:p>
          <a:r>
            <a:rPr lang="pt-BR" sz="1400"/>
            <a:t>Macros</a:t>
          </a:r>
        </a:p>
      </dgm:t>
    </dgm:pt>
    <dgm:pt modelId="{2ADBF791-3918-4B35-BC77-7C15B6381E95}" type="parTrans" cxnId="{F1A9158A-8680-4E3A-9227-445FFAF0BA8D}">
      <dgm:prSet/>
      <dgm:spPr/>
      <dgm:t>
        <a:bodyPr/>
        <a:lstStyle/>
        <a:p>
          <a:endParaRPr lang="pt-BR" sz="2000"/>
        </a:p>
      </dgm:t>
    </dgm:pt>
    <dgm:pt modelId="{E1271668-B4E9-4F00-BA6C-70135A0D2D59}" type="sibTrans" cxnId="{F1A9158A-8680-4E3A-9227-445FFAF0BA8D}">
      <dgm:prSet/>
      <dgm:spPr/>
      <dgm:t>
        <a:bodyPr/>
        <a:lstStyle/>
        <a:p>
          <a:endParaRPr lang="pt-BR" sz="2000"/>
        </a:p>
      </dgm:t>
    </dgm:pt>
    <dgm:pt modelId="{CADFC81C-51C4-4005-82EF-E1EA0ADB20E1}">
      <dgm:prSet custT="1"/>
      <dgm:spPr/>
      <dgm:t>
        <a:bodyPr/>
        <a:lstStyle/>
        <a:p>
          <a:r>
            <a:rPr lang="pt-BR" sz="2400"/>
            <a:t>Outros</a:t>
          </a:r>
        </a:p>
      </dgm:t>
    </dgm:pt>
    <dgm:pt modelId="{90879C90-29DD-47A6-8119-9298F7F959D3}" type="parTrans" cxnId="{FAB62D2B-3BC4-43EC-828D-4A281183CDF6}">
      <dgm:prSet/>
      <dgm:spPr/>
      <dgm:t>
        <a:bodyPr/>
        <a:lstStyle/>
        <a:p>
          <a:endParaRPr lang="pt-BR" sz="2000"/>
        </a:p>
      </dgm:t>
    </dgm:pt>
    <dgm:pt modelId="{88FF8588-6833-4EFA-8FE2-B6D2FE846740}" type="sibTrans" cxnId="{FAB62D2B-3BC4-43EC-828D-4A281183CDF6}">
      <dgm:prSet/>
      <dgm:spPr/>
      <dgm:t>
        <a:bodyPr/>
        <a:lstStyle/>
        <a:p>
          <a:endParaRPr lang="pt-BR" sz="2000"/>
        </a:p>
      </dgm:t>
    </dgm:pt>
    <dgm:pt modelId="{2EE5D6A4-5D11-4746-B67E-0C6705C78552}">
      <dgm:prSet custT="1"/>
      <dgm:spPr/>
      <dgm:t>
        <a:bodyPr/>
        <a:lstStyle/>
        <a:p>
          <a:r>
            <a:rPr lang="pt-BR" sz="1400"/>
            <a:t>Banco de vínculos</a:t>
          </a:r>
        </a:p>
      </dgm:t>
    </dgm:pt>
    <dgm:pt modelId="{1CF7CFC4-9D94-4437-8526-CCA75BAB9335}" type="parTrans" cxnId="{DDAA93A5-59A6-427C-9B25-9C7F81CA24CD}">
      <dgm:prSet/>
      <dgm:spPr/>
      <dgm:t>
        <a:bodyPr/>
        <a:lstStyle/>
        <a:p>
          <a:endParaRPr lang="pt-BR" sz="2000"/>
        </a:p>
      </dgm:t>
    </dgm:pt>
    <dgm:pt modelId="{15E2465C-C553-45FC-B46E-CD7395A23B6C}" type="sibTrans" cxnId="{DDAA93A5-59A6-427C-9B25-9C7F81CA24CD}">
      <dgm:prSet/>
      <dgm:spPr/>
      <dgm:t>
        <a:bodyPr/>
        <a:lstStyle/>
        <a:p>
          <a:endParaRPr lang="pt-BR" sz="2000"/>
        </a:p>
      </dgm:t>
    </dgm:pt>
    <dgm:pt modelId="{CDCE606B-2966-446F-9B51-5B7B2AFDD2D5}">
      <dgm:prSet custT="1"/>
      <dgm:spPr/>
      <dgm:t>
        <a:bodyPr/>
        <a:lstStyle/>
        <a:p>
          <a:r>
            <a:rPr lang="pt-BR" sz="1400"/>
            <a:t>Grande números</a:t>
          </a:r>
        </a:p>
      </dgm:t>
    </dgm:pt>
    <dgm:pt modelId="{A1529DB0-0DB5-4EB3-9A3E-3CD699B08EB8}" type="parTrans" cxnId="{EC784CB7-46A4-4734-A99B-380C369C5DBF}">
      <dgm:prSet/>
      <dgm:spPr/>
      <dgm:t>
        <a:bodyPr/>
        <a:lstStyle/>
        <a:p>
          <a:endParaRPr lang="pt-BR" sz="2000"/>
        </a:p>
      </dgm:t>
    </dgm:pt>
    <dgm:pt modelId="{8A7B4979-8F6F-41FA-94EE-57075215335F}" type="sibTrans" cxnId="{EC784CB7-46A4-4734-A99B-380C369C5DBF}">
      <dgm:prSet/>
      <dgm:spPr/>
      <dgm:t>
        <a:bodyPr/>
        <a:lstStyle/>
        <a:p>
          <a:endParaRPr lang="pt-BR" sz="2000"/>
        </a:p>
      </dgm:t>
    </dgm:pt>
    <dgm:pt modelId="{641F751B-8C1C-4C01-A1B4-82DD77D20C78}">
      <dgm:prSet custT="1"/>
      <dgm:spPr/>
      <dgm:t>
        <a:bodyPr/>
        <a:lstStyle/>
        <a:p>
          <a:r>
            <a:rPr lang="pt-BR" sz="1400"/>
            <a:t>Investimentos</a:t>
          </a:r>
        </a:p>
      </dgm:t>
    </dgm:pt>
    <dgm:pt modelId="{FF313A76-116B-4132-928E-E2E0283CD8B9}" type="parTrans" cxnId="{883FD775-6BF6-4D46-A6C0-7E4F0AA7EF26}">
      <dgm:prSet/>
      <dgm:spPr/>
      <dgm:t>
        <a:bodyPr/>
        <a:lstStyle/>
        <a:p>
          <a:endParaRPr lang="pt-BR" sz="2000"/>
        </a:p>
      </dgm:t>
    </dgm:pt>
    <dgm:pt modelId="{B3FD2AD1-F14C-4368-A126-E85954A1D014}" type="sibTrans" cxnId="{883FD775-6BF6-4D46-A6C0-7E4F0AA7EF26}">
      <dgm:prSet/>
      <dgm:spPr/>
      <dgm:t>
        <a:bodyPr/>
        <a:lstStyle/>
        <a:p>
          <a:endParaRPr lang="pt-BR" sz="2000"/>
        </a:p>
      </dgm:t>
    </dgm:pt>
    <dgm:pt modelId="{08A73799-BABA-4F84-85B2-B75461D8103D}" type="pres">
      <dgm:prSet presAssocID="{5C08F2DA-F7A7-4E9D-B18E-7239866676C0}" presName="theList" presStyleCnt="0">
        <dgm:presLayoutVars>
          <dgm:dir/>
          <dgm:animLvl val="lvl"/>
          <dgm:resizeHandles val="exact"/>
        </dgm:presLayoutVars>
      </dgm:prSet>
      <dgm:spPr/>
    </dgm:pt>
    <dgm:pt modelId="{D95F9344-F9C8-4766-AB5A-FE5DE34CCE68}" type="pres">
      <dgm:prSet presAssocID="{88BD7BFD-0C16-4B4E-8D6E-47B3E5B46DC1}" presName="compNode" presStyleCnt="0"/>
      <dgm:spPr/>
    </dgm:pt>
    <dgm:pt modelId="{2CE97FFE-37F4-4039-8426-75D8096E7D69}" type="pres">
      <dgm:prSet presAssocID="{88BD7BFD-0C16-4B4E-8D6E-47B3E5B46DC1}" presName="aNode" presStyleLbl="bgShp" presStyleIdx="0" presStyleCnt="5"/>
      <dgm:spPr/>
    </dgm:pt>
    <dgm:pt modelId="{064B049D-0D55-4958-956C-9EF7B7329195}" type="pres">
      <dgm:prSet presAssocID="{88BD7BFD-0C16-4B4E-8D6E-47B3E5B46DC1}" presName="textNode" presStyleLbl="bgShp" presStyleIdx="0" presStyleCnt="5"/>
      <dgm:spPr/>
    </dgm:pt>
    <dgm:pt modelId="{E5DAEB6C-FB80-4753-B4E9-FD019FA69888}" type="pres">
      <dgm:prSet presAssocID="{88BD7BFD-0C16-4B4E-8D6E-47B3E5B46DC1}" presName="compChildNode" presStyleCnt="0"/>
      <dgm:spPr/>
    </dgm:pt>
    <dgm:pt modelId="{ACF16464-B51F-4F2D-BFE2-310093ABFD60}" type="pres">
      <dgm:prSet presAssocID="{88BD7BFD-0C16-4B4E-8D6E-47B3E5B46DC1}" presName="theInnerList" presStyleCnt="0"/>
      <dgm:spPr/>
    </dgm:pt>
    <dgm:pt modelId="{5672D1A6-5E3E-48F9-BC39-8B5C454E2329}" type="pres">
      <dgm:prSet presAssocID="{CDCE606B-2966-446F-9B51-5B7B2AFDD2D5}" presName="childNode" presStyleLbl="node1" presStyleIdx="0" presStyleCnt="15">
        <dgm:presLayoutVars>
          <dgm:bulletEnabled val="1"/>
        </dgm:presLayoutVars>
      </dgm:prSet>
      <dgm:spPr/>
    </dgm:pt>
    <dgm:pt modelId="{5F3DADBF-90B8-42DC-9084-BE60049FB221}" type="pres">
      <dgm:prSet presAssocID="{CDCE606B-2966-446F-9B51-5B7B2AFDD2D5}" presName="aSpace2" presStyleCnt="0"/>
      <dgm:spPr/>
    </dgm:pt>
    <dgm:pt modelId="{43A7DA44-B62B-4EA8-92D1-F47DA559EE68}" type="pres">
      <dgm:prSet presAssocID="{641F751B-8C1C-4C01-A1B4-82DD77D20C78}" presName="childNode" presStyleLbl="node1" presStyleIdx="1" presStyleCnt="15">
        <dgm:presLayoutVars>
          <dgm:bulletEnabled val="1"/>
        </dgm:presLayoutVars>
      </dgm:prSet>
      <dgm:spPr/>
    </dgm:pt>
    <dgm:pt modelId="{31531129-A44E-4FD8-9AC5-493F463650AD}" type="pres">
      <dgm:prSet presAssocID="{88BD7BFD-0C16-4B4E-8D6E-47B3E5B46DC1}" presName="aSpace" presStyleCnt="0"/>
      <dgm:spPr/>
    </dgm:pt>
    <dgm:pt modelId="{2B3EB8CE-6756-4738-83AE-72561B779EE2}" type="pres">
      <dgm:prSet presAssocID="{72CDAB9F-A0A8-4788-8993-CAE6C1027A7C}" presName="compNode" presStyleCnt="0"/>
      <dgm:spPr/>
    </dgm:pt>
    <dgm:pt modelId="{8FBF5E52-F8E5-4C97-BC11-DBA3F01D3F22}" type="pres">
      <dgm:prSet presAssocID="{72CDAB9F-A0A8-4788-8993-CAE6C1027A7C}" presName="aNode" presStyleLbl="bgShp" presStyleIdx="1" presStyleCnt="5"/>
      <dgm:spPr/>
    </dgm:pt>
    <dgm:pt modelId="{C2A0B9D7-BE9F-40E4-BD98-5C03A24978FC}" type="pres">
      <dgm:prSet presAssocID="{72CDAB9F-A0A8-4788-8993-CAE6C1027A7C}" presName="textNode" presStyleLbl="bgShp" presStyleIdx="1" presStyleCnt="5"/>
      <dgm:spPr/>
    </dgm:pt>
    <dgm:pt modelId="{7EF0CBC8-72D2-46D5-9641-72202F98DC75}" type="pres">
      <dgm:prSet presAssocID="{72CDAB9F-A0A8-4788-8993-CAE6C1027A7C}" presName="compChildNode" presStyleCnt="0"/>
      <dgm:spPr/>
    </dgm:pt>
    <dgm:pt modelId="{651B87E0-BA7E-48A5-A0DC-D5B32E8CE52E}" type="pres">
      <dgm:prSet presAssocID="{72CDAB9F-A0A8-4788-8993-CAE6C1027A7C}" presName="theInnerList" presStyleCnt="0"/>
      <dgm:spPr/>
    </dgm:pt>
    <dgm:pt modelId="{314F5D0E-83ED-4015-8881-0BC1A602E661}" type="pres">
      <dgm:prSet presAssocID="{192D8A71-DE83-43CB-9F14-1247A8594D6D}" presName="childNode" presStyleLbl="node1" presStyleIdx="2" presStyleCnt="15">
        <dgm:presLayoutVars>
          <dgm:bulletEnabled val="1"/>
        </dgm:presLayoutVars>
      </dgm:prSet>
      <dgm:spPr/>
    </dgm:pt>
    <dgm:pt modelId="{EAEDE76D-8152-4418-9A2A-0FE6FB1FEB77}" type="pres">
      <dgm:prSet presAssocID="{192D8A71-DE83-43CB-9F14-1247A8594D6D}" presName="aSpace2" presStyleCnt="0"/>
      <dgm:spPr/>
    </dgm:pt>
    <dgm:pt modelId="{5AA11BEF-3348-4F1B-A4CB-DBFFF4FABC79}" type="pres">
      <dgm:prSet presAssocID="{526BFE95-62A4-4A3C-A319-C3C7A761E344}" presName="childNode" presStyleLbl="node1" presStyleIdx="3" presStyleCnt="15">
        <dgm:presLayoutVars>
          <dgm:bulletEnabled val="1"/>
        </dgm:presLayoutVars>
      </dgm:prSet>
      <dgm:spPr/>
    </dgm:pt>
    <dgm:pt modelId="{D10FDE8C-EF21-4EF4-B730-E3B13362ADD4}" type="pres">
      <dgm:prSet presAssocID="{526BFE95-62A4-4A3C-A319-C3C7A761E344}" presName="aSpace2" presStyleCnt="0"/>
      <dgm:spPr/>
    </dgm:pt>
    <dgm:pt modelId="{5C130B1B-5D7A-4E1B-8995-7D4A4F811CBD}" type="pres">
      <dgm:prSet presAssocID="{2EE5D6A4-5D11-4746-B67E-0C6705C78552}" presName="childNode" presStyleLbl="node1" presStyleIdx="4" presStyleCnt="15">
        <dgm:presLayoutVars>
          <dgm:bulletEnabled val="1"/>
        </dgm:presLayoutVars>
      </dgm:prSet>
      <dgm:spPr/>
    </dgm:pt>
    <dgm:pt modelId="{D4432121-FD8C-421F-824E-870DFF1E5521}" type="pres">
      <dgm:prSet presAssocID="{2EE5D6A4-5D11-4746-B67E-0C6705C78552}" presName="aSpace2" presStyleCnt="0"/>
      <dgm:spPr/>
    </dgm:pt>
    <dgm:pt modelId="{24B36A0A-CFC8-4F85-A960-52D42846BFEA}" type="pres">
      <dgm:prSet presAssocID="{DC995891-B65A-4C51-810C-2A3B8C39A63D}" presName="childNode" presStyleLbl="node1" presStyleIdx="5" presStyleCnt="15">
        <dgm:presLayoutVars>
          <dgm:bulletEnabled val="1"/>
        </dgm:presLayoutVars>
      </dgm:prSet>
      <dgm:spPr/>
    </dgm:pt>
    <dgm:pt modelId="{791C43A5-630A-4FA3-9354-C027E374BA9A}" type="pres">
      <dgm:prSet presAssocID="{72CDAB9F-A0A8-4788-8993-CAE6C1027A7C}" presName="aSpace" presStyleCnt="0"/>
      <dgm:spPr/>
    </dgm:pt>
    <dgm:pt modelId="{71B4E8C1-1A31-4514-A002-157EB95DCB9B}" type="pres">
      <dgm:prSet presAssocID="{76981CAC-7535-47FE-87D0-3EF0B85F9D0E}" presName="compNode" presStyleCnt="0"/>
      <dgm:spPr/>
    </dgm:pt>
    <dgm:pt modelId="{6C9C802D-B586-4122-AD6B-D3D6F0481DC8}" type="pres">
      <dgm:prSet presAssocID="{76981CAC-7535-47FE-87D0-3EF0B85F9D0E}" presName="aNode" presStyleLbl="bgShp" presStyleIdx="2" presStyleCnt="5"/>
      <dgm:spPr/>
    </dgm:pt>
    <dgm:pt modelId="{0AEEBF78-4886-4461-A633-C5814E1F76B7}" type="pres">
      <dgm:prSet presAssocID="{76981CAC-7535-47FE-87D0-3EF0B85F9D0E}" presName="textNode" presStyleLbl="bgShp" presStyleIdx="2" presStyleCnt="5"/>
      <dgm:spPr/>
    </dgm:pt>
    <dgm:pt modelId="{796E4A30-715C-4E24-8A52-F21F6139DBB9}" type="pres">
      <dgm:prSet presAssocID="{76981CAC-7535-47FE-87D0-3EF0B85F9D0E}" presName="compChildNode" presStyleCnt="0"/>
      <dgm:spPr/>
    </dgm:pt>
    <dgm:pt modelId="{FD79B610-369A-4F79-8D75-A1283E12694A}" type="pres">
      <dgm:prSet presAssocID="{76981CAC-7535-47FE-87D0-3EF0B85F9D0E}" presName="theInnerList" presStyleCnt="0"/>
      <dgm:spPr/>
    </dgm:pt>
    <dgm:pt modelId="{09FB6303-D8ED-4FAB-9D06-928A0C2C38D6}" type="pres">
      <dgm:prSet presAssocID="{DD254B89-84DA-4C1A-A04E-10797E5C8C99}" presName="childNode" presStyleLbl="node1" presStyleIdx="6" presStyleCnt="15">
        <dgm:presLayoutVars>
          <dgm:bulletEnabled val="1"/>
        </dgm:presLayoutVars>
      </dgm:prSet>
      <dgm:spPr/>
    </dgm:pt>
    <dgm:pt modelId="{36DD124F-8C69-47B7-A9AA-62C8EAF0826B}" type="pres">
      <dgm:prSet presAssocID="{DD254B89-84DA-4C1A-A04E-10797E5C8C99}" presName="aSpace2" presStyleCnt="0"/>
      <dgm:spPr/>
    </dgm:pt>
    <dgm:pt modelId="{A5FA14C2-F118-44B0-91DA-9E57739240EF}" type="pres">
      <dgm:prSet presAssocID="{5E372860-5977-41E4-A025-707A147DD158}" presName="childNode" presStyleLbl="node1" presStyleIdx="7" presStyleCnt="15">
        <dgm:presLayoutVars>
          <dgm:bulletEnabled val="1"/>
        </dgm:presLayoutVars>
      </dgm:prSet>
      <dgm:spPr/>
    </dgm:pt>
    <dgm:pt modelId="{FF26E2D3-1606-47FA-8546-1A44BEF4E8E4}" type="pres">
      <dgm:prSet presAssocID="{5E372860-5977-41E4-A025-707A147DD158}" presName="aSpace2" presStyleCnt="0"/>
      <dgm:spPr/>
    </dgm:pt>
    <dgm:pt modelId="{D961A569-7060-4AB7-8A2F-61E1296DADE9}" type="pres">
      <dgm:prSet presAssocID="{D6783C01-1B17-40F7-B9E2-D55E141F2548}" presName="childNode" presStyleLbl="node1" presStyleIdx="8" presStyleCnt="15">
        <dgm:presLayoutVars>
          <dgm:bulletEnabled val="1"/>
        </dgm:presLayoutVars>
      </dgm:prSet>
      <dgm:spPr/>
    </dgm:pt>
    <dgm:pt modelId="{2711D365-C5A2-4282-A943-9B79771DC8BD}" type="pres">
      <dgm:prSet presAssocID="{76981CAC-7535-47FE-87D0-3EF0B85F9D0E}" presName="aSpace" presStyleCnt="0"/>
      <dgm:spPr/>
    </dgm:pt>
    <dgm:pt modelId="{EDCCAB72-1E0B-4E94-9EC9-6F4F730EBDE6}" type="pres">
      <dgm:prSet presAssocID="{3A9A1319-EA04-43C1-8F9D-90AF6286E5DA}" presName="compNode" presStyleCnt="0"/>
      <dgm:spPr/>
    </dgm:pt>
    <dgm:pt modelId="{DCE17EBE-13F0-498E-8876-18F4B9B2839B}" type="pres">
      <dgm:prSet presAssocID="{3A9A1319-EA04-43C1-8F9D-90AF6286E5DA}" presName="aNode" presStyleLbl="bgShp" presStyleIdx="3" presStyleCnt="5"/>
      <dgm:spPr/>
    </dgm:pt>
    <dgm:pt modelId="{080148CF-8B0F-41E2-A1B4-689022482659}" type="pres">
      <dgm:prSet presAssocID="{3A9A1319-EA04-43C1-8F9D-90AF6286E5DA}" presName="textNode" presStyleLbl="bgShp" presStyleIdx="3" presStyleCnt="5"/>
      <dgm:spPr/>
    </dgm:pt>
    <dgm:pt modelId="{33A34B13-3ED8-4007-A5C5-BD9EFD89D7A7}" type="pres">
      <dgm:prSet presAssocID="{3A9A1319-EA04-43C1-8F9D-90AF6286E5DA}" presName="compChildNode" presStyleCnt="0"/>
      <dgm:spPr/>
    </dgm:pt>
    <dgm:pt modelId="{34928F1A-C10A-458A-87BF-77D68FF84358}" type="pres">
      <dgm:prSet presAssocID="{3A9A1319-EA04-43C1-8F9D-90AF6286E5DA}" presName="theInnerList" presStyleCnt="0"/>
      <dgm:spPr/>
    </dgm:pt>
    <dgm:pt modelId="{E543F12B-C83E-4368-8450-E1E4C1E18F80}" type="pres">
      <dgm:prSet presAssocID="{F264F348-A91D-4AA7-8016-B52C6EA0C73B}" presName="childNode" presStyleLbl="node1" presStyleIdx="9" presStyleCnt="15">
        <dgm:presLayoutVars>
          <dgm:bulletEnabled val="1"/>
        </dgm:presLayoutVars>
      </dgm:prSet>
      <dgm:spPr/>
    </dgm:pt>
    <dgm:pt modelId="{CD3D515C-1500-469F-B380-19921B5F6893}" type="pres">
      <dgm:prSet presAssocID="{F264F348-A91D-4AA7-8016-B52C6EA0C73B}" presName="aSpace2" presStyleCnt="0"/>
      <dgm:spPr/>
    </dgm:pt>
    <dgm:pt modelId="{B46871EB-F7DB-4EBF-8D8A-8D289CB8C079}" type="pres">
      <dgm:prSet presAssocID="{7A2E521B-A43D-4E6A-A6C6-1C91C79BFD1F}" presName="childNode" presStyleLbl="node1" presStyleIdx="10" presStyleCnt="15">
        <dgm:presLayoutVars>
          <dgm:bulletEnabled val="1"/>
        </dgm:presLayoutVars>
      </dgm:prSet>
      <dgm:spPr/>
    </dgm:pt>
    <dgm:pt modelId="{547DF43A-5517-4BC3-8B47-EF30EEADF2A3}" type="pres">
      <dgm:prSet presAssocID="{7A2E521B-A43D-4E6A-A6C6-1C91C79BFD1F}" presName="aSpace2" presStyleCnt="0"/>
      <dgm:spPr/>
    </dgm:pt>
    <dgm:pt modelId="{68E008BC-59EB-4B3B-9425-56F11096D13F}" type="pres">
      <dgm:prSet presAssocID="{F75207A8-7C7B-4B83-B337-BFC0F6078F1B}" presName="childNode" presStyleLbl="node1" presStyleIdx="11" presStyleCnt="15">
        <dgm:presLayoutVars>
          <dgm:bulletEnabled val="1"/>
        </dgm:presLayoutVars>
      </dgm:prSet>
      <dgm:spPr/>
    </dgm:pt>
    <dgm:pt modelId="{EA8D0352-BC6E-4883-AC98-15507D309C3B}" type="pres">
      <dgm:prSet presAssocID="{F75207A8-7C7B-4B83-B337-BFC0F6078F1B}" presName="aSpace2" presStyleCnt="0"/>
      <dgm:spPr/>
    </dgm:pt>
    <dgm:pt modelId="{BE3DD80D-E93C-449B-BB44-E8C043E23C0E}" type="pres">
      <dgm:prSet presAssocID="{83C42494-9930-4B21-9ED5-6316E73B67E6}" presName="childNode" presStyleLbl="node1" presStyleIdx="12" presStyleCnt="15">
        <dgm:presLayoutVars>
          <dgm:bulletEnabled val="1"/>
        </dgm:presLayoutVars>
      </dgm:prSet>
      <dgm:spPr/>
    </dgm:pt>
    <dgm:pt modelId="{0BE50D57-9C09-4935-B696-ADF56AC3AD4A}" type="pres">
      <dgm:prSet presAssocID="{3A9A1319-EA04-43C1-8F9D-90AF6286E5DA}" presName="aSpace" presStyleCnt="0"/>
      <dgm:spPr/>
    </dgm:pt>
    <dgm:pt modelId="{BA67580B-F08C-431A-B6B2-B9FF048D6BE7}" type="pres">
      <dgm:prSet presAssocID="{CADFC81C-51C4-4005-82EF-E1EA0ADB20E1}" presName="compNode" presStyleCnt="0"/>
      <dgm:spPr/>
    </dgm:pt>
    <dgm:pt modelId="{43D3CE70-1AAF-48A8-AB17-B994C25BFDF1}" type="pres">
      <dgm:prSet presAssocID="{CADFC81C-51C4-4005-82EF-E1EA0ADB20E1}" presName="aNode" presStyleLbl="bgShp" presStyleIdx="4" presStyleCnt="5"/>
      <dgm:spPr/>
    </dgm:pt>
    <dgm:pt modelId="{2A217FA5-C82F-4D1F-BEC2-BD45598492AF}" type="pres">
      <dgm:prSet presAssocID="{CADFC81C-51C4-4005-82EF-E1EA0ADB20E1}" presName="textNode" presStyleLbl="bgShp" presStyleIdx="4" presStyleCnt="5"/>
      <dgm:spPr/>
    </dgm:pt>
    <dgm:pt modelId="{E1AEDB1F-4254-473D-836A-0E2990D71590}" type="pres">
      <dgm:prSet presAssocID="{CADFC81C-51C4-4005-82EF-E1EA0ADB20E1}" presName="compChildNode" presStyleCnt="0"/>
      <dgm:spPr/>
    </dgm:pt>
    <dgm:pt modelId="{C66182B5-2C0F-4BDA-8F00-95C31FFBEC7E}" type="pres">
      <dgm:prSet presAssocID="{CADFC81C-51C4-4005-82EF-E1EA0ADB20E1}" presName="theInnerList" presStyleCnt="0"/>
      <dgm:spPr/>
    </dgm:pt>
    <dgm:pt modelId="{395B7621-F583-4FF2-B604-37EBFBFA2345}" type="pres">
      <dgm:prSet presAssocID="{BDE93175-891C-489D-8DF7-67965A5D4399}" presName="childNode" presStyleLbl="node1" presStyleIdx="13" presStyleCnt="15">
        <dgm:presLayoutVars>
          <dgm:bulletEnabled val="1"/>
        </dgm:presLayoutVars>
      </dgm:prSet>
      <dgm:spPr/>
    </dgm:pt>
    <dgm:pt modelId="{482836AB-932C-493B-8A62-BBEB390062FE}" type="pres">
      <dgm:prSet presAssocID="{BDE93175-891C-489D-8DF7-67965A5D4399}" presName="aSpace2" presStyleCnt="0"/>
      <dgm:spPr/>
    </dgm:pt>
    <dgm:pt modelId="{B10CE2CA-AD75-47AE-A690-9038D6F60C94}" type="pres">
      <dgm:prSet presAssocID="{C18EB7FD-D197-400A-824C-1C97B07C1EF9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25C52103-4F75-4D02-8679-8EC8ADAE858D}" srcId="{76981CAC-7535-47FE-87D0-3EF0B85F9D0E}" destId="{D6783C01-1B17-40F7-B9E2-D55E141F2548}" srcOrd="2" destOrd="0" parTransId="{48FCAF5D-B33C-4ACC-8122-DE39AA445CC0}" sibTransId="{8DA59755-3D41-43B9-A345-C627A73D8A18}"/>
    <dgm:cxn modelId="{8AD6BD11-4E2A-445A-B86F-BE69DE5003F0}" type="presOf" srcId="{88BD7BFD-0C16-4B4E-8D6E-47B3E5B46DC1}" destId="{064B049D-0D55-4958-956C-9EF7B7329195}" srcOrd="1" destOrd="0" presId="urn:microsoft.com/office/officeart/2005/8/layout/lProcess2"/>
    <dgm:cxn modelId="{D8A23716-AB7E-40B2-8921-A76AE563DC4F}" type="presOf" srcId="{C18EB7FD-D197-400A-824C-1C97B07C1EF9}" destId="{B10CE2CA-AD75-47AE-A690-9038D6F60C94}" srcOrd="0" destOrd="0" presId="urn:microsoft.com/office/officeart/2005/8/layout/lProcess2"/>
    <dgm:cxn modelId="{E070161D-573F-46DE-8376-0D4D66F0B47A}" srcId="{72CDAB9F-A0A8-4788-8993-CAE6C1027A7C}" destId="{192D8A71-DE83-43CB-9F14-1247A8594D6D}" srcOrd="0" destOrd="0" parTransId="{AF6861DB-ADEE-476D-A353-E6A74BB90751}" sibTransId="{B45373DE-AA9F-4E98-AF18-E623619AD353}"/>
    <dgm:cxn modelId="{19B65C29-B658-4C5F-B885-0A872258F159}" type="presOf" srcId="{192D8A71-DE83-43CB-9F14-1247A8594D6D}" destId="{314F5D0E-83ED-4015-8881-0BC1A602E661}" srcOrd="0" destOrd="0" presId="urn:microsoft.com/office/officeart/2005/8/layout/lProcess2"/>
    <dgm:cxn modelId="{AC06DC29-EAD8-4E46-930B-60DDD068DB32}" type="presOf" srcId="{5E372860-5977-41E4-A025-707A147DD158}" destId="{A5FA14C2-F118-44B0-91DA-9E57739240EF}" srcOrd="0" destOrd="0" presId="urn:microsoft.com/office/officeart/2005/8/layout/lProcess2"/>
    <dgm:cxn modelId="{FAB62D2B-3BC4-43EC-828D-4A281183CDF6}" srcId="{5C08F2DA-F7A7-4E9D-B18E-7239866676C0}" destId="{CADFC81C-51C4-4005-82EF-E1EA0ADB20E1}" srcOrd="4" destOrd="0" parTransId="{90879C90-29DD-47A6-8119-9298F7F959D3}" sibTransId="{88FF8588-6833-4EFA-8FE2-B6D2FE846740}"/>
    <dgm:cxn modelId="{853B562D-9F11-464A-BB90-BE75BAD32944}" srcId="{5C08F2DA-F7A7-4E9D-B18E-7239866676C0}" destId="{72CDAB9F-A0A8-4788-8993-CAE6C1027A7C}" srcOrd="1" destOrd="0" parTransId="{6CF51A54-A65E-4650-B84B-BF2C43B1BA1E}" sibTransId="{60F3F778-DC7E-4C63-A624-7F549BEEDC0E}"/>
    <dgm:cxn modelId="{4DB1A531-7C5D-4F51-B0FF-0849A9C02D5B}" type="presOf" srcId="{72CDAB9F-A0A8-4788-8993-CAE6C1027A7C}" destId="{C2A0B9D7-BE9F-40E4-BD98-5C03A24978FC}" srcOrd="1" destOrd="0" presId="urn:microsoft.com/office/officeart/2005/8/layout/lProcess2"/>
    <dgm:cxn modelId="{560EAF36-34DF-4E42-983E-A92351A9175F}" type="presOf" srcId="{D6783C01-1B17-40F7-B9E2-D55E141F2548}" destId="{D961A569-7060-4AB7-8A2F-61E1296DADE9}" srcOrd="0" destOrd="0" presId="urn:microsoft.com/office/officeart/2005/8/layout/lProcess2"/>
    <dgm:cxn modelId="{7BDBF03A-7B7B-4F08-AB41-2701C8233075}" type="presOf" srcId="{CADFC81C-51C4-4005-82EF-E1EA0ADB20E1}" destId="{2A217FA5-C82F-4D1F-BEC2-BD45598492AF}" srcOrd="1" destOrd="0" presId="urn:microsoft.com/office/officeart/2005/8/layout/lProcess2"/>
    <dgm:cxn modelId="{330D414C-C15A-4991-ADB6-364F2A454105}" type="presOf" srcId="{CDCE606B-2966-446F-9B51-5B7B2AFDD2D5}" destId="{5672D1A6-5E3E-48F9-BC39-8B5C454E2329}" srcOrd="0" destOrd="0" presId="urn:microsoft.com/office/officeart/2005/8/layout/lProcess2"/>
    <dgm:cxn modelId="{4CDAE06E-AB0C-4DDE-BEC3-131EEC73B51D}" srcId="{5C08F2DA-F7A7-4E9D-B18E-7239866676C0}" destId="{76981CAC-7535-47FE-87D0-3EF0B85F9D0E}" srcOrd="2" destOrd="0" parTransId="{C65B6E6E-636C-421C-AF16-C1FB37A6ADB8}" sibTransId="{6891A731-2474-42BB-A393-E7899A95B5A5}"/>
    <dgm:cxn modelId="{DFA0EC70-A20B-4C47-8E6C-46FB56A90684}" type="presOf" srcId="{F75207A8-7C7B-4B83-B337-BFC0F6078F1B}" destId="{68E008BC-59EB-4B3B-9425-56F11096D13F}" srcOrd="0" destOrd="0" presId="urn:microsoft.com/office/officeart/2005/8/layout/lProcess2"/>
    <dgm:cxn modelId="{883FD775-6BF6-4D46-A6C0-7E4F0AA7EF26}" srcId="{88BD7BFD-0C16-4B4E-8D6E-47B3E5B46DC1}" destId="{641F751B-8C1C-4C01-A1B4-82DD77D20C78}" srcOrd="1" destOrd="0" parTransId="{FF313A76-116B-4132-928E-E2E0283CD8B9}" sibTransId="{B3FD2AD1-F14C-4368-A126-E85954A1D014}"/>
    <dgm:cxn modelId="{F2796276-5A66-4667-9A57-BCE4AE1035C4}" srcId="{5C08F2DA-F7A7-4E9D-B18E-7239866676C0}" destId="{3A9A1319-EA04-43C1-8F9D-90AF6286E5DA}" srcOrd="3" destOrd="0" parTransId="{8EF055F4-EB8C-402C-9C2C-30D083D62CE5}" sibTransId="{FA934B96-8AA3-4607-9664-D87E09262312}"/>
    <dgm:cxn modelId="{BC8D5E78-DB02-4DA4-8AC2-354A29FD3CF5}" type="presOf" srcId="{76981CAC-7535-47FE-87D0-3EF0B85F9D0E}" destId="{0AEEBF78-4886-4461-A633-C5814E1F76B7}" srcOrd="1" destOrd="0" presId="urn:microsoft.com/office/officeart/2005/8/layout/lProcess2"/>
    <dgm:cxn modelId="{D6E76F79-796A-406D-BB50-463F77DF8D03}" type="presOf" srcId="{641F751B-8C1C-4C01-A1B4-82DD77D20C78}" destId="{43A7DA44-B62B-4EA8-92D1-F47DA559EE68}" srcOrd="0" destOrd="0" presId="urn:microsoft.com/office/officeart/2005/8/layout/lProcess2"/>
    <dgm:cxn modelId="{914A677A-00D2-4E96-8833-FE9A5AD6ED02}" type="presOf" srcId="{76981CAC-7535-47FE-87D0-3EF0B85F9D0E}" destId="{6C9C802D-B586-4122-AD6B-D3D6F0481DC8}" srcOrd="0" destOrd="0" presId="urn:microsoft.com/office/officeart/2005/8/layout/lProcess2"/>
    <dgm:cxn modelId="{FD310B7B-7073-4B23-9335-C2481D37F9C3}" srcId="{76981CAC-7535-47FE-87D0-3EF0B85F9D0E}" destId="{DD254B89-84DA-4C1A-A04E-10797E5C8C99}" srcOrd="0" destOrd="0" parTransId="{6E13CA68-3516-4FB8-BAA8-578A3447E950}" sibTransId="{A5B544CE-95BE-46B1-BF02-C84F843D6EF6}"/>
    <dgm:cxn modelId="{BA9F9A83-0FD6-4ED0-ABA4-5A71E2BC3BD3}" srcId="{3A9A1319-EA04-43C1-8F9D-90AF6286E5DA}" destId="{7A2E521B-A43D-4E6A-A6C6-1C91C79BFD1F}" srcOrd="1" destOrd="0" parTransId="{3767BA0D-2448-467E-8581-320F986AAC08}" sibTransId="{8330150C-ADFD-4E2C-B706-0F3037AA8949}"/>
    <dgm:cxn modelId="{597BDA83-095A-4DA5-ABC8-8731B1A2848B}" type="presOf" srcId="{83C42494-9930-4B21-9ED5-6316E73B67E6}" destId="{BE3DD80D-E93C-449B-BB44-E8C043E23C0E}" srcOrd="0" destOrd="0" presId="urn:microsoft.com/office/officeart/2005/8/layout/lProcess2"/>
    <dgm:cxn modelId="{FF3C9E85-C67A-4169-A7FC-5E3B5D5E11F1}" srcId="{76981CAC-7535-47FE-87D0-3EF0B85F9D0E}" destId="{5E372860-5977-41E4-A025-707A147DD158}" srcOrd="1" destOrd="0" parTransId="{35D78EBD-643B-4D4B-9315-DA43010E82FA}" sibTransId="{6E370C79-1905-4C31-86B8-994D3EBD960B}"/>
    <dgm:cxn modelId="{F1A9158A-8680-4E3A-9227-445FFAF0BA8D}" srcId="{72CDAB9F-A0A8-4788-8993-CAE6C1027A7C}" destId="{DC995891-B65A-4C51-810C-2A3B8C39A63D}" srcOrd="3" destOrd="0" parTransId="{2ADBF791-3918-4B35-BC77-7C15B6381E95}" sibTransId="{E1271668-B4E9-4F00-BA6C-70135A0D2D59}"/>
    <dgm:cxn modelId="{E6AC5A8A-667A-4AFB-95D8-CCCC22AF7729}" type="presOf" srcId="{F264F348-A91D-4AA7-8016-B52C6EA0C73B}" destId="{E543F12B-C83E-4368-8450-E1E4C1E18F80}" srcOrd="0" destOrd="0" presId="urn:microsoft.com/office/officeart/2005/8/layout/lProcess2"/>
    <dgm:cxn modelId="{08672F8D-984D-46C5-8E17-74FD60014DA6}" srcId="{CADFC81C-51C4-4005-82EF-E1EA0ADB20E1}" destId="{C18EB7FD-D197-400A-824C-1C97B07C1EF9}" srcOrd="1" destOrd="0" parTransId="{FCFF76CE-DF75-4506-949F-A1DBF6EB4837}" sibTransId="{FFD8DFAC-9C87-4989-AF50-B9EC5308E5CE}"/>
    <dgm:cxn modelId="{A80ACE8E-284F-405A-8EA6-8B35E1DC26E1}" srcId="{3A9A1319-EA04-43C1-8F9D-90AF6286E5DA}" destId="{83C42494-9930-4B21-9ED5-6316E73B67E6}" srcOrd="3" destOrd="0" parTransId="{523536A1-545F-4F60-8AE8-197D01C6AEDA}" sibTransId="{B0ABE2FE-4747-468A-83E5-B4C9D962E11D}"/>
    <dgm:cxn modelId="{CED6DAA2-E922-488C-B413-28425C8C2F09}" srcId="{5C08F2DA-F7A7-4E9D-B18E-7239866676C0}" destId="{88BD7BFD-0C16-4B4E-8D6E-47B3E5B46DC1}" srcOrd="0" destOrd="0" parTransId="{8A16D8F1-F416-4810-8F85-B49BECDA826F}" sibTransId="{9735F957-E3BA-43C2-902A-724BD548E306}"/>
    <dgm:cxn modelId="{C62916A4-EB10-4F56-9A42-41069C8D66FF}" srcId="{CADFC81C-51C4-4005-82EF-E1EA0ADB20E1}" destId="{BDE93175-891C-489D-8DF7-67965A5D4399}" srcOrd="0" destOrd="0" parTransId="{20C4F4D6-034D-4D72-927A-0681D75EAFA1}" sibTransId="{A0174900-05BD-4A87-A3DA-00B6A6A03C1C}"/>
    <dgm:cxn modelId="{DDAA93A5-59A6-427C-9B25-9C7F81CA24CD}" srcId="{72CDAB9F-A0A8-4788-8993-CAE6C1027A7C}" destId="{2EE5D6A4-5D11-4746-B67E-0C6705C78552}" srcOrd="2" destOrd="0" parTransId="{1CF7CFC4-9D94-4437-8526-CCA75BAB9335}" sibTransId="{15E2465C-C553-45FC-B46E-CD7395A23B6C}"/>
    <dgm:cxn modelId="{BAC6ADA6-9577-478A-995C-CAEDF04502DC}" type="presOf" srcId="{7A2E521B-A43D-4E6A-A6C6-1C91C79BFD1F}" destId="{B46871EB-F7DB-4EBF-8D8A-8D289CB8C079}" srcOrd="0" destOrd="0" presId="urn:microsoft.com/office/officeart/2005/8/layout/lProcess2"/>
    <dgm:cxn modelId="{45AB20A9-0C7A-49B2-949B-0D40D0E1A8ED}" srcId="{72CDAB9F-A0A8-4788-8993-CAE6C1027A7C}" destId="{526BFE95-62A4-4A3C-A319-C3C7A761E344}" srcOrd="1" destOrd="0" parTransId="{4462C577-1B80-4197-B5C6-0E78D20C5A0B}" sibTransId="{3E6D6352-09C6-4A5E-A0F3-3CE58BA82399}"/>
    <dgm:cxn modelId="{62BD90AB-3625-40C4-A227-29B58A176384}" srcId="{3A9A1319-EA04-43C1-8F9D-90AF6286E5DA}" destId="{F264F348-A91D-4AA7-8016-B52C6EA0C73B}" srcOrd="0" destOrd="0" parTransId="{9601521D-3EFB-4330-BC0E-42CBD9FED2E8}" sibTransId="{0B441BEC-6CDC-4C46-94C6-069CF7758F0F}"/>
    <dgm:cxn modelId="{6594B5AF-1E24-4617-AFF6-6AB56AF2FE1E}" type="presOf" srcId="{CADFC81C-51C4-4005-82EF-E1EA0ADB20E1}" destId="{43D3CE70-1AAF-48A8-AB17-B994C25BFDF1}" srcOrd="0" destOrd="0" presId="urn:microsoft.com/office/officeart/2005/8/layout/lProcess2"/>
    <dgm:cxn modelId="{8112ADB5-9602-4272-8B30-B55E0137B135}" type="presOf" srcId="{526BFE95-62A4-4A3C-A319-C3C7A761E344}" destId="{5AA11BEF-3348-4F1B-A4CB-DBFFF4FABC79}" srcOrd="0" destOrd="0" presId="urn:microsoft.com/office/officeart/2005/8/layout/lProcess2"/>
    <dgm:cxn modelId="{EC784CB7-46A4-4734-A99B-380C369C5DBF}" srcId="{88BD7BFD-0C16-4B4E-8D6E-47B3E5B46DC1}" destId="{CDCE606B-2966-446F-9B51-5B7B2AFDD2D5}" srcOrd="0" destOrd="0" parTransId="{A1529DB0-0DB5-4EB3-9A3E-3CD699B08EB8}" sibTransId="{8A7B4979-8F6F-41FA-94EE-57075215335F}"/>
    <dgm:cxn modelId="{F44FCEBD-667A-45F8-A1A9-F947820788F1}" type="presOf" srcId="{88BD7BFD-0C16-4B4E-8D6E-47B3E5B46DC1}" destId="{2CE97FFE-37F4-4039-8426-75D8096E7D69}" srcOrd="0" destOrd="0" presId="urn:microsoft.com/office/officeart/2005/8/layout/lProcess2"/>
    <dgm:cxn modelId="{88BB5ABF-C41C-4803-AF4D-208FF3E0830D}" type="presOf" srcId="{DC995891-B65A-4C51-810C-2A3B8C39A63D}" destId="{24B36A0A-CFC8-4F85-A960-52D42846BFEA}" srcOrd="0" destOrd="0" presId="urn:microsoft.com/office/officeart/2005/8/layout/lProcess2"/>
    <dgm:cxn modelId="{B5370BC2-B6C8-4C12-A754-E93243C427FF}" srcId="{3A9A1319-EA04-43C1-8F9D-90AF6286E5DA}" destId="{F75207A8-7C7B-4B83-B337-BFC0F6078F1B}" srcOrd="2" destOrd="0" parTransId="{DECB6DAC-BDAB-4199-9F2C-0C190E6474A5}" sibTransId="{3BEB38F5-A75F-4B10-8B2C-D80502E7FAF5}"/>
    <dgm:cxn modelId="{143530C3-2EAD-4319-BAD9-B0220058B1C9}" type="presOf" srcId="{3A9A1319-EA04-43C1-8F9D-90AF6286E5DA}" destId="{DCE17EBE-13F0-498E-8876-18F4B9B2839B}" srcOrd="0" destOrd="0" presId="urn:microsoft.com/office/officeart/2005/8/layout/lProcess2"/>
    <dgm:cxn modelId="{D9D482D0-986A-496B-9F4F-496F59694750}" type="presOf" srcId="{DD254B89-84DA-4C1A-A04E-10797E5C8C99}" destId="{09FB6303-D8ED-4FAB-9D06-928A0C2C38D6}" srcOrd="0" destOrd="0" presId="urn:microsoft.com/office/officeart/2005/8/layout/lProcess2"/>
    <dgm:cxn modelId="{C05F92DC-BBCF-40BB-AC52-33F1F79AC77C}" type="presOf" srcId="{5C08F2DA-F7A7-4E9D-B18E-7239866676C0}" destId="{08A73799-BABA-4F84-85B2-B75461D8103D}" srcOrd="0" destOrd="0" presId="urn:microsoft.com/office/officeart/2005/8/layout/lProcess2"/>
    <dgm:cxn modelId="{AFEC1ADF-CD4E-4FC3-8BCF-EF3808A86885}" type="presOf" srcId="{72CDAB9F-A0A8-4788-8993-CAE6C1027A7C}" destId="{8FBF5E52-F8E5-4C97-BC11-DBA3F01D3F22}" srcOrd="0" destOrd="0" presId="urn:microsoft.com/office/officeart/2005/8/layout/lProcess2"/>
    <dgm:cxn modelId="{3FC67AEA-2476-410A-8026-FCACFE6A2A55}" type="presOf" srcId="{3A9A1319-EA04-43C1-8F9D-90AF6286E5DA}" destId="{080148CF-8B0F-41E2-A1B4-689022482659}" srcOrd="1" destOrd="0" presId="urn:microsoft.com/office/officeart/2005/8/layout/lProcess2"/>
    <dgm:cxn modelId="{A129F0EE-F8E4-4BBB-97B6-A681BBD41F69}" type="presOf" srcId="{2EE5D6A4-5D11-4746-B67E-0C6705C78552}" destId="{5C130B1B-5D7A-4E1B-8995-7D4A4F811CBD}" srcOrd="0" destOrd="0" presId="urn:microsoft.com/office/officeart/2005/8/layout/lProcess2"/>
    <dgm:cxn modelId="{F08DE2F6-E2D5-4653-A9FB-601C2268027A}" type="presOf" srcId="{BDE93175-891C-489D-8DF7-67965A5D4399}" destId="{395B7621-F583-4FF2-B604-37EBFBFA2345}" srcOrd="0" destOrd="0" presId="urn:microsoft.com/office/officeart/2005/8/layout/lProcess2"/>
    <dgm:cxn modelId="{4B0C2705-AD5C-4AF5-968B-5B1ED6CE820B}" type="presParOf" srcId="{08A73799-BABA-4F84-85B2-B75461D8103D}" destId="{D95F9344-F9C8-4766-AB5A-FE5DE34CCE68}" srcOrd="0" destOrd="0" presId="urn:microsoft.com/office/officeart/2005/8/layout/lProcess2"/>
    <dgm:cxn modelId="{93F03DB1-CAF3-4376-A30C-F00C225BAA76}" type="presParOf" srcId="{D95F9344-F9C8-4766-AB5A-FE5DE34CCE68}" destId="{2CE97FFE-37F4-4039-8426-75D8096E7D69}" srcOrd="0" destOrd="0" presId="urn:microsoft.com/office/officeart/2005/8/layout/lProcess2"/>
    <dgm:cxn modelId="{C9431170-4D95-42E9-84D7-3BFC8971A9ED}" type="presParOf" srcId="{D95F9344-F9C8-4766-AB5A-FE5DE34CCE68}" destId="{064B049D-0D55-4958-956C-9EF7B7329195}" srcOrd="1" destOrd="0" presId="urn:microsoft.com/office/officeart/2005/8/layout/lProcess2"/>
    <dgm:cxn modelId="{FA69F1AF-A185-45F7-A74B-CE415799D761}" type="presParOf" srcId="{D95F9344-F9C8-4766-AB5A-FE5DE34CCE68}" destId="{E5DAEB6C-FB80-4753-B4E9-FD019FA69888}" srcOrd="2" destOrd="0" presId="urn:microsoft.com/office/officeart/2005/8/layout/lProcess2"/>
    <dgm:cxn modelId="{33B170BA-F83B-4D1A-AFB5-144DEFAEDA98}" type="presParOf" srcId="{E5DAEB6C-FB80-4753-B4E9-FD019FA69888}" destId="{ACF16464-B51F-4F2D-BFE2-310093ABFD60}" srcOrd="0" destOrd="0" presId="urn:microsoft.com/office/officeart/2005/8/layout/lProcess2"/>
    <dgm:cxn modelId="{DD2D65E4-C4BA-4C30-BDB2-E85E820270D1}" type="presParOf" srcId="{ACF16464-B51F-4F2D-BFE2-310093ABFD60}" destId="{5672D1A6-5E3E-48F9-BC39-8B5C454E2329}" srcOrd="0" destOrd="0" presId="urn:microsoft.com/office/officeart/2005/8/layout/lProcess2"/>
    <dgm:cxn modelId="{4AE85E37-5E56-4D75-AFFB-C5E5670BF32F}" type="presParOf" srcId="{ACF16464-B51F-4F2D-BFE2-310093ABFD60}" destId="{5F3DADBF-90B8-42DC-9084-BE60049FB221}" srcOrd="1" destOrd="0" presId="urn:microsoft.com/office/officeart/2005/8/layout/lProcess2"/>
    <dgm:cxn modelId="{791C33FD-A65B-4D5B-A23B-DC1BAC1EEC39}" type="presParOf" srcId="{ACF16464-B51F-4F2D-BFE2-310093ABFD60}" destId="{43A7DA44-B62B-4EA8-92D1-F47DA559EE68}" srcOrd="2" destOrd="0" presId="urn:microsoft.com/office/officeart/2005/8/layout/lProcess2"/>
    <dgm:cxn modelId="{0B6FA504-657A-4E7A-B82A-A51251B8D455}" type="presParOf" srcId="{08A73799-BABA-4F84-85B2-B75461D8103D}" destId="{31531129-A44E-4FD8-9AC5-493F463650AD}" srcOrd="1" destOrd="0" presId="urn:microsoft.com/office/officeart/2005/8/layout/lProcess2"/>
    <dgm:cxn modelId="{429583E4-040B-4801-9E03-F88E2C720895}" type="presParOf" srcId="{08A73799-BABA-4F84-85B2-B75461D8103D}" destId="{2B3EB8CE-6756-4738-83AE-72561B779EE2}" srcOrd="2" destOrd="0" presId="urn:microsoft.com/office/officeart/2005/8/layout/lProcess2"/>
    <dgm:cxn modelId="{1F58DFE8-2663-45CA-A699-AFC4DA676CA2}" type="presParOf" srcId="{2B3EB8CE-6756-4738-83AE-72561B779EE2}" destId="{8FBF5E52-F8E5-4C97-BC11-DBA3F01D3F22}" srcOrd="0" destOrd="0" presId="urn:microsoft.com/office/officeart/2005/8/layout/lProcess2"/>
    <dgm:cxn modelId="{1BAE7BFE-CDF0-44CF-9A4E-38FA62E12BCE}" type="presParOf" srcId="{2B3EB8CE-6756-4738-83AE-72561B779EE2}" destId="{C2A0B9D7-BE9F-40E4-BD98-5C03A24978FC}" srcOrd="1" destOrd="0" presId="urn:microsoft.com/office/officeart/2005/8/layout/lProcess2"/>
    <dgm:cxn modelId="{5EFE8700-77C5-4F0E-B20C-7E1F881569AB}" type="presParOf" srcId="{2B3EB8CE-6756-4738-83AE-72561B779EE2}" destId="{7EF0CBC8-72D2-46D5-9641-72202F98DC75}" srcOrd="2" destOrd="0" presId="urn:microsoft.com/office/officeart/2005/8/layout/lProcess2"/>
    <dgm:cxn modelId="{27966A3E-EC14-4542-B26A-F3A313B3FDE5}" type="presParOf" srcId="{7EF0CBC8-72D2-46D5-9641-72202F98DC75}" destId="{651B87E0-BA7E-48A5-A0DC-D5B32E8CE52E}" srcOrd="0" destOrd="0" presId="urn:microsoft.com/office/officeart/2005/8/layout/lProcess2"/>
    <dgm:cxn modelId="{F9C03CF3-944A-4BA1-9E4B-4B5F1D3DDAD4}" type="presParOf" srcId="{651B87E0-BA7E-48A5-A0DC-D5B32E8CE52E}" destId="{314F5D0E-83ED-4015-8881-0BC1A602E661}" srcOrd="0" destOrd="0" presId="urn:microsoft.com/office/officeart/2005/8/layout/lProcess2"/>
    <dgm:cxn modelId="{BF84F4D9-FE12-4F33-A851-220F6E0C27AA}" type="presParOf" srcId="{651B87E0-BA7E-48A5-A0DC-D5B32E8CE52E}" destId="{EAEDE76D-8152-4418-9A2A-0FE6FB1FEB77}" srcOrd="1" destOrd="0" presId="urn:microsoft.com/office/officeart/2005/8/layout/lProcess2"/>
    <dgm:cxn modelId="{938AC2A0-807D-433F-BABB-2AF22717D1DB}" type="presParOf" srcId="{651B87E0-BA7E-48A5-A0DC-D5B32E8CE52E}" destId="{5AA11BEF-3348-4F1B-A4CB-DBFFF4FABC79}" srcOrd="2" destOrd="0" presId="urn:microsoft.com/office/officeart/2005/8/layout/lProcess2"/>
    <dgm:cxn modelId="{B3F1BCFB-104F-4841-8C79-2AA04B003A9D}" type="presParOf" srcId="{651B87E0-BA7E-48A5-A0DC-D5B32E8CE52E}" destId="{D10FDE8C-EF21-4EF4-B730-E3B13362ADD4}" srcOrd="3" destOrd="0" presId="urn:microsoft.com/office/officeart/2005/8/layout/lProcess2"/>
    <dgm:cxn modelId="{88729376-579A-456E-B1EE-520969C12D76}" type="presParOf" srcId="{651B87E0-BA7E-48A5-A0DC-D5B32E8CE52E}" destId="{5C130B1B-5D7A-4E1B-8995-7D4A4F811CBD}" srcOrd="4" destOrd="0" presId="urn:microsoft.com/office/officeart/2005/8/layout/lProcess2"/>
    <dgm:cxn modelId="{CE840E50-45A0-4A6F-8282-ECEFB5DF361F}" type="presParOf" srcId="{651B87E0-BA7E-48A5-A0DC-D5B32E8CE52E}" destId="{D4432121-FD8C-421F-824E-870DFF1E5521}" srcOrd="5" destOrd="0" presId="urn:microsoft.com/office/officeart/2005/8/layout/lProcess2"/>
    <dgm:cxn modelId="{5D137017-056F-4321-AFCF-744AC542C534}" type="presParOf" srcId="{651B87E0-BA7E-48A5-A0DC-D5B32E8CE52E}" destId="{24B36A0A-CFC8-4F85-A960-52D42846BFEA}" srcOrd="6" destOrd="0" presId="urn:microsoft.com/office/officeart/2005/8/layout/lProcess2"/>
    <dgm:cxn modelId="{EF7F2DC7-D866-4CFE-A871-E6D0CD84F4BF}" type="presParOf" srcId="{08A73799-BABA-4F84-85B2-B75461D8103D}" destId="{791C43A5-630A-4FA3-9354-C027E374BA9A}" srcOrd="3" destOrd="0" presId="urn:microsoft.com/office/officeart/2005/8/layout/lProcess2"/>
    <dgm:cxn modelId="{9C943808-F95B-4028-9178-F66CD1720AA1}" type="presParOf" srcId="{08A73799-BABA-4F84-85B2-B75461D8103D}" destId="{71B4E8C1-1A31-4514-A002-157EB95DCB9B}" srcOrd="4" destOrd="0" presId="urn:microsoft.com/office/officeart/2005/8/layout/lProcess2"/>
    <dgm:cxn modelId="{18961A6C-6438-4877-88C6-8138EC294780}" type="presParOf" srcId="{71B4E8C1-1A31-4514-A002-157EB95DCB9B}" destId="{6C9C802D-B586-4122-AD6B-D3D6F0481DC8}" srcOrd="0" destOrd="0" presId="urn:microsoft.com/office/officeart/2005/8/layout/lProcess2"/>
    <dgm:cxn modelId="{8E0840A7-A9FC-4887-97AA-BB3BCFF0A2CA}" type="presParOf" srcId="{71B4E8C1-1A31-4514-A002-157EB95DCB9B}" destId="{0AEEBF78-4886-4461-A633-C5814E1F76B7}" srcOrd="1" destOrd="0" presId="urn:microsoft.com/office/officeart/2005/8/layout/lProcess2"/>
    <dgm:cxn modelId="{2E4EAD60-C551-4B8C-B5DD-A264F6E4E2CA}" type="presParOf" srcId="{71B4E8C1-1A31-4514-A002-157EB95DCB9B}" destId="{796E4A30-715C-4E24-8A52-F21F6139DBB9}" srcOrd="2" destOrd="0" presId="urn:microsoft.com/office/officeart/2005/8/layout/lProcess2"/>
    <dgm:cxn modelId="{D071BDFB-C54E-4A6D-982B-6F2D5AA6BF01}" type="presParOf" srcId="{796E4A30-715C-4E24-8A52-F21F6139DBB9}" destId="{FD79B610-369A-4F79-8D75-A1283E12694A}" srcOrd="0" destOrd="0" presId="urn:microsoft.com/office/officeart/2005/8/layout/lProcess2"/>
    <dgm:cxn modelId="{A8A46B46-A93A-4177-BD9B-0C1210D1D9A8}" type="presParOf" srcId="{FD79B610-369A-4F79-8D75-A1283E12694A}" destId="{09FB6303-D8ED-4FAB-9D06-928A0C2C38D6}" srcOrd="0" destOrd="0" presId="urn:microsoft.com/office/officeart/2005/8/layout/lProcess2"/>
    <dgm:cxn modelId="{5F53455F-98F0-4559-9E46-4CDD07EB3AC0}" type="presParOf" srcId="{FD79B610-369A-4F79-8D75-A1283E12694A}" destId="{36DD124F-8C69-47B7-A9AA-62C8EAF0826B}" srcOrd="1" destOrd="0" presId="urn:microsoft.com/office/officeart/2005/8/layout/lProcess2"/>
    <dgm:cxn modelId="{53EBF960-2113-475C-B460-60F20E79E38F}" type="presParOf" srcId="{FD79B610-369A-4F79-8D75-A1283E12694A}" destId="{A5FA14C2-F118-44B0-91DA-9E57739240EF}" srcOrd="2" destOrd="0" presId="urn:microsoft.com/office/officeart/2005/8/layout/lProcess2"/>
    <dgm:cxn modelId="{BC674D76-F175-415E-990E-DB7F6CF487C2}" type="presParOf" srcId="{FD79B610-369A-4F79-8D75-A1283E12694A}" destId="{FF26E2D3-1606-47FA-8546-1A44BEF4E8E4}" srcOrd="3" destOrd="0" presId="urn:microsoft.com/office/officeart/2005/8/layout/lProcess2"/>
    <dgm:cxn modelId="{8B960CC7-D78C-480A-8E0F-F27FBD3006F8}" type="presParOf" srcId="{FD79B610-369A-4F79-8D75-A1283E12694A}" destId="{D961A569-7060-4AB7-8A2F-61E1296DADE9}" srcOrd="4" destOrd="0" presId="urn:microsoft.com/office/officeart/2005/8/layout/lProcess2"/>
    <dgm:cxn modelId="{B76FB63E-CEDD-4EA2-8E77-CDCE3605F7D3}" type="presParOf" srcId="{08A73799-BABA-4F84-85B2-B75461D8103D}" destId="{2711D365-C5A2-4282-A943-9B79771DC8BD}" srcOrd="5" destOrd="0" presId="urn:microsoft.com/office/officeart/2005/8/layout/lProcess2"/>
    <dgm:cxn modelId="{BB9FFA39-483E-4AE3-9778-74CDC5C4E61C}" type="presParOf" srcId="{08A73799-BABA-4F84-85B2-B75461D8103D}" destId="{EDCCAB72-1E0B-4E94-9EC9-6F4F730EBDE6}" srcOrd="6" destOrd="0" presId="urn:microsoft.com/office/officeart/2005/8/layout/lProcess2"/>
    <dgm:cxn modelId="{DC33D8F3-89B9-4A57-B540-600241245A28}" type="presParOf" srcId="{EDCCAB72-1E0B-4E94-9EC9-6F4F730EBDE6}" destId="{DCE17EBE-13F0-498E-8876-18F4B9B2839B}" srcOrd="0" destOrd="0" presId="urn:microsoft.com/office/officeart/2005/8/layout/lProcess2"/>
    <dgm:cxn modelId="{5D381BDA-6468-4F41-93B7-3146A6D40290}" type="presParOf" srcId="{EDCCAB72-1E0B-4E94-9EC9-6F4F730EBDE6}" destId="{080148CF-8B0F-41E2-A1B4-689022482659}" srcOrd="1" destOrd="0" presId="urn:microsoft.com/office/officeart/2005/8/layout/lProcess2"/>
    <dgm:cxn modelId="{4A012956-4009-496C-B84D-164CB06C9738}" type="presParOf" srcId="{EDCCAB72-1E0B-4E94-9EC9-6F4F730EBDE6}" destId="{33A34B13-3ED8-4007-A5C5-BD9EFD89D7A7}" srcOrd="2" destOrd="0" presId="urn:microsoft.com/office/officeart/2005/8/layout/lProcess2"/>
    <dgm:cxn modelId="{8B03A455-8AC4-4486-BFAD-E9EFDEA9BBB7}" type="presParOf" srcId="{33A34B13-3ED8-4007-A5C5-BD9EFD89D7A7}" destId="{34928F1A-C10A-458A-87BF-77D68FF84358}" srcOrd="0" destOrd="0" presId="urn:microsoft.com/office/officeart/2005/8/layout/lProcess2"/>
    <dgm:cxn modelId="{AEC91520-A607-444E-827C-75D1077E58F7}" type="presParOf" srcId="{34928F1A-C10A-458A-87BF-77D68FF84358}" destId="{E543F12B-C83E-4368-8450-E1E4C1E18F80}" srcOrd="0" destOrd="0" presId="urn:microsoft.com/office/officeart/2005/8/layout/lProcess2"/>
    <dgm:cxn modelId="{600BE068-10BC-4579-91C8-4B1B5296E861}" type="presParOf" srcId="{34928F1A-C10A-458A-87BF-77D68FF84358}" destId="{CD3D515C-1500-469F-B380-19921B5F6893}" srcOrd="1" destOrd="0" presId="urn:microsoft.com/office/officeart/2005/8/layout/lProcess2"/>
    <dgm:cxn modelId="{1DC70EF2-0F76-4811-B3C1-1A3DA458F640}" type="presParOf" srcId="{34928F1A-C10A-458A-87BF-77D68FF84358}" destId="{B46871EB-F7DB-4EBF-8D8A-8D289CB8C079}" srcOrd="2" destOrd="0" presId="urn:microsoft.com/office/officeart/2005/8/layout/lProcess2"/>
    <dgm:cxn modelId="{4A7CE366-5230-40F9-9654-44715499C3D9}" type="presParOf" srcId="{34928F1A-C10A-458A-87BF-77D68FF84358}" destId="{547DF43A-5517-4BC3-8B47-EF30EEADF2A3}" srcOrd="3" destOrd="0" presId="urn:microsoft.com/office/officeart/2005/8/layout/lProcess2"/>
    <dgm:cxn modelId="{64C9542C-16FD-4B2B-99B4-721DC0488FB4}" type="presParOf" srcId="{34928F1A-C10A-458A-87BF-77D68FF84358}" destId="{68E008BC-59EB-4B3B-9425-56F11096D13F}" srcOrd="4" destOrd="0" presId="urn:microsoft.com/office/officeart/2005/8/layout/lProcess2"/>
    <dgm:cxn modelId="{397F8A92-8EDE-41E9-8A5F-5F38CFC961F5}" type="presParOf" srcId="{34928F1A-C10A-458A-87BF-77D68FF84358}" destId="{EA8D0352-BC6E-4883-AC98-15507D309C3B}" srcOrd="5" destOrd="0" presId="urn:microsoft.com/office/officeart/2005/8/layout/lProcess2"/>
    <dgm:cxn modelId="{18F5DF64-81AE-45D6-AED0-50A727332021}" type="presParOf" srcId="{34928F1A-C10A-458A-87BF-77D68FF84358}" destId="{BE3DD80D-E93C-449B-BB44-E8C043E23C0E}" srcOrd="6" destOrd="0" presId="urn:microsoft.com/office/officeart/2005/8/layout/lProcess2"/>
    <dgm:cxn modelId="{538B00EB-5D57-4D5C-AB68-B968B63C2ADC}" type="presParOf" srcId="{08A73799-BABA-4F84-85B2-B75461D8103D}" destId="{0BE50D57-9C09-4935-B696-ADF56AC3AD4A}" srcOrd="7" destOrd="0" presId="urn:microsoft.com/office/officeart/2005/8/layout/lProcess2"/>
    <dgm:cxn modelId="{652B7B14-CFAD-4FF4-A9C9-3351114A4BEF}" type="presParOf" srcId="{08A73799-BABA-4F84-85B2-B75461D8103D}" destId="{BA67580B-F08C-431A-B6B2-B9FF048D6BE7}" srcOrd="8" destOrd="0" presId="urn:microsoft.com/office/officeart/2005/8/layout/lProcess2"/>
    <dgm:cxn modelId="{41617D05-3271-4507-B6EC-9D2561D006C9}" type="presParOf" srcId="{BA67580B-F08C-431A-B6B2-B9FF048D6BE7}" destId="{43D3CE70-1AAF-48A8-AB17-B994C25BFDF1}" srcOrd="0" destOrd="0" presId="urn:microsoft.com/office/officeart/2005/8/layout/lProcess2"/>
    <dgm:cxn modelId="{52A4CA96-474D-4B0E-9FBF-D65006232789}" type="presParOf" srcId="{BA67580B-F08C-431A-B6B2-B9FF048D6BE7}" destId="{2A217FA5-C82F-4D1F-BEC2-BD45598492AF}" srcOrd="1" destOrd="0" presId="urn:microsoft.com/office/officeart/2005/8/layout/lProcess2"/>
    <dgm:cxn modelId="{607363C5-1B87-45A4-9DAE-969E33E5A1D8}" type="presParOf" srcId="{BA67580B-F08C-431A-B6B2-B9FF048D6BE7}" destId="{E1AEDB1F-4254-473D-836A-0E2990D71590}" srcOrd="2" destOrd="0" presId="urn:microsoft.com/office/officeart/2005/8/layout/lProcess2"/>
    <dgm:cxn modelId="{A4F2F00B-A81B-4ADF-827D-19E947F358E2}" type="presParOf" srcId="{E1AEDB1F-4254-473D-836A-0E2990D71590}" destId="{C66182B5-2C0F-4BDA-8F00-95C31FFBEC7E}" srcOrd="0" destOrd="0" presId="urn:microsoft.com/office/officeart/2005/8/layout/lProcess2"/>
    <dgm:cxn modelId="{207CAF9F-56D6-43C0-B26D-B0DB2F50984C}" type="presParOf" srcId="{C66182B5-2C0F-4BDA-8F00-95C31FFBEC7E}" destId="{395B7621-F583-4FF2-B604-37EBFBFA2345}" srcOrd="0" destOrd="0" presId="urn:microsoft.com/office/officeart/2005/8/layout/lProcess2"/>
    <dgm:cxn modelId="{3DF2E5DC-297C-45C2-838A-71AA9F0D35B8}" type="presParOf" srcId="{C66182B5-2C0F-4BDA-8F00-95C31FFBEC7E}" destId="{482836AB-932C-493B-8A62-BBEB390062FE}" srcOrd="1" destOrd="0" presId="urn:microsoft.com/office/officeart/2005/8/layout/lProcess2"/>
    <dgm:cxn modelId="{20D66E4B-E23A-43C5-9121-2CE3FD28ACB0}" type="presParOf" srcId="{C66182B5-2C0F-4BDA-8F00-95C31FFBEC7E}" destId="{B10CE2CA-AD75-47AE-A690-9038D6F60C9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0F5114-816F-4C4D-A608-9844D359EC52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72B92FE5-344D-474B-997F-19336A8F600B}">
      <dgm:prSet phldrT="[Texto]"/>
      <dgm:spPr/>
      <dgm:t>
        <a:bodyPr/>
        <a:lstStyle/>
        <a:p>
          <a:r>
            <a:rPr lang="pt-BR"/>
            <a:t>Concentra resultados de trabalhos de Ciência de Dados </a:t>
          </a:r>
        </a:p>
      </dgm:t>
    </dgm:pt>
    <dgm:pt modelId="{5843139B-8B39-4AC3-A972-3CFA681FA2A4}" type="parTrans" cxnId="{30FE09A6-3210-41BF-8BC2-A692E957FF6B}">
      <dgm:prSet/>
      <dgm:spPr/>
      <dgm:t>
        <a:bodyPr/>
        <a:lstStyle/>
        <a:p>
          <a:endParaRPr lang="pt-BR"/>
        </a:p>
      </dgm:t>
    </dgm:pt>
    <dgm:pt modelId="{69F45001-0388-4100-ABC7-204D5B54638C}" type="sibTrans" cxnId="{30FE09A6-3210-41BF-8BC2-A692E957FF6B}">
      <dgm:prSet/>
      <dgm:spPr/>
      <dgm:t>
        <a:bodyPr/>
        <a:lstStyle/>
        <a:p>
          <a:endParaRPr lang="pt-BR"/>
        </a:p>
      </dgm:t>
    </dgm:pt>
    <dgm:pt modelId="{044AB996-0979-4B66-B3A2-21BB56522763}">
      <dgm:prSet/>
      <dgm:spPr/>
      <dgm:t>
        <a:bodyPr/>
        <a:lstStyle/>
        <a:p>
          <a:r>
            <a:rPr lang="pt-BR" i="1" err="1"/>
            <a:t>Yggdrasil</a:t>
          </a:r>
          <a:endParaRPr lang="pt-BR" i="1"/>
        </a:p>
      </dgm:t>
    </dgm:pt>
    <dgm:pt modelId="{A245AA28-5534-4360-BCAC-651348AB9560}" type="parTrans" cxnId="{319C9432-400D-42D1-904F-099D9678B860}">
      <dgm:prSet/>
      <dgm:spPr/>
      <dgm:t>
        <a:bodyPr/>
        <a:lstStyle/>
        <a:p>
          <a:endParaRPr lang="pt-BR"/>
        </a:p>
      </dgm:t>
    </dgm:pt>
    <dgm:pt modelId="{A08D3EE5-05E3-44D7-9C4A-34587C2D2DE9}" type="sibTrans" cxnId="{319C9432-400D-42D1-904F-099D9678B860}">
      <dgm:prSet/>
      <dgm:spPr/>
      <dgm:t>
        <a:bodyPr/>
        <a:lstStyle/>
        <a:p>
          <a:endParaRPr lang="pt-BR"/>
        </a:p>
      </dgm:t>
    </dgm:pt>
    <dgm:pt modelId="{9C9BA0D5-A0CC-494C-BFA6-890AE5686140}">
      <dgm:prSet/>
      <dgm:spPr/>
      <dgm:t>
        <a:bodyPr/>
        <a:lstStyle/>
        <a:p>
          <a:r>
            <a:rPr lang="pt-BR" i="1" err="1"/>
            <a:t>Dike</a:t>
          </a:r>
          <a:endParaRPr lang="pt-BR" i="1"/>
        </a:p>
      </dgm:t>
    </dgm:pt>
    <dgm:pt modelId="{50207527-EDB3-4D5A-9536-21DCC5635F63}" type="parTrans" cxnId="{4A36F83E-15F2-48E8-A2B7-14877B60A90F}">
      <dgm:prSet/>
      <dgm:spPr/>
      <dgm:t>
        <a:bodyPr/>
        <a:lstStyle/>
        <a:p>
          <a:endParaRPr lang="pt-BR"/>
        </a:p>
      </dgm:t>
    </dgm:pt>
    <dgm:pt modelId="{CE2AB339-875A-4CDF-86E9-11703D511D45}" type="sibTrans" cxnId="{4A36F83E-15F2-48E8-A2B7-14877B60A90F}">
      <dgm:prSet/>
      <dgm:spPr/>
      <dgm:t>
        <a:bodyPr/>
        <a:lstStyle/>
        <a:p>
          <a:endParaRPr lang="pt-BR"/>
        </a:p>
      </dgm:t>
    </dgm:pt>
    <dgm:pt modelId="{4F2FB4BF-BFB0-4116-94C1-52057C31441E}">
      <dgm:prSet/>
      <dgm:spPr/>
      <dgm:t>
        <a:bodyPr/>
        <a:lstStyle/>
        <a:p>
          <a:r>
            <a:rPr lang="pt-BR" i="1"/>
            <a:t>Trilhas de auditoria</a:t>
          </a:r>
        </a:p>
      </dgm:t>
    </dgm:pt>
    <dgm:pt modelId="{87718E75-FF97-4887-882C-78DCB2BDE53D}" type="parTrans" cxnId="{06E77638-8157-495E-83D7-18CA7B7A0059}">
      <dgm:prSet/>
      <dgm:spPr/>
      <dgm:t>
        <a:bodyPr/>
        <a:lstStyle/>
        <a:p>
          <a:endParaRPr lang="pt-BR"/>
        </a:p>
      </dgm:t>
    </dgm:pt>
    <dgm:pt modelId="{5AA3681B-ACD3-473C-90AA-734C9087A18D}" type="sibTrans" cxnId="{06E77638-8157-495E-83D7-18CA7B7A0059}">
      <dgm:prSet/>
      <dgm:spPr/>
      <dgm:t>
        <a:bodyPr/>
        <a:lstStyle/>
        <a:p>
          <a:endParaRPr lang="pt-BR"/>
        </a:p>
      </dgm:t>
    </dgm:pt>
    <dgm:pt modelId="{798DB655-B3ED-4ADC-9B83-6977EE75ED74}">
      <dgm:prSet/>
      <dgm:spPr/>
      <dgm:t>
        <a:bodyPr/>
        <a:lstStyle/>
        <a:p>
          <a:r>
            <a:rPr lang="pt-BR" i="1"/>
            <a:t>Alice</a:t>
          </a:r>
        </a:p>
      </dgm:t>
    </dgm:pt>
    <dgm:pt modelId="{52421169-5BE7-44AB-9D66-D6B12F02846C}" type="parTrans" cxnId="{FDD4124C-E856-4B1D-91FF-3C67C78959E2}">
      <dgm:prSet/>
      <dgm:spPr/>
      <dgm:t>
        <a:bodyPr/>
        <a:lstStyle/>
        <a:p>
          <a:endParaRPr lang="pt-BR"/>
        </a:p>
      </dgm:t>
    </dgm:pt>
    <dgm:pt modelId="{EE1A0321-3DF9-4857-B4F3-E3310FBE527B}" type="sibTrans" cxnId="{FDD4124C-E856-4B1D-91FF-3C67C78959E2}">
      <dgm:prSet/>
      <dgm:spPr/>
      <dgm:t>
        <a:bodyPr/>
        <a:lstStyle/>
        <a:p>
          <a:endParaRPr lang="pt-BR"/>
        </a:p>
      </dgm:t>
    </dgm:pt>
    <dgm:pt modelId="{EB9BE739-C813-404E-81B5-D1BDFCF6A000}">
      <dgm:prSet/>
      <dgm:spPr/>
      <dgm:t>
        <a:bodyPr/>
        <a:lstStyle/>
        <a:p>
          <a:r>
            <a:rPr lang="pt-BR" i="1"/>
            <a:t>Risco de Municípios</a:t>
          </a:r>
        </a:p>
      </dgm:t>
    </dgm:pt>
    <dgm:pt modelId="{85B3C7DD-2FD0-49F9-85EC-0C77DED43912}" type="parTrans" cxnId="{0F5B52F6-1F46-455C-BEC0-408B6C057B6F}">
      <dgm:prSet/>
      <dgm:spPr/>
      <dgm:t>
        <a:bodyPr/>
        <a:lstStyle/>
        <a:p>
          <a:endParaRPr lang="pt-BR"/>
        </a:p>
      </dgm:t>
    </dgm:pt>
    <dgm:pt modelId="{5D1B2489-61F0-4BB1-A56B-CD647D918AF5}" type="sibTrans" cxnId="{0F5B52F6-1F46-455C-BEC0-408B6C057B6F}">
      <dgm:prSet/>
      <dgm:spPr/>
      <dgm:t>
        <a:bodyPr/>
        <a:lstStyle/>
        <a:p>
          <a:endParaRPr lang="pt-BR"/>
        </a:p>
      </dgm:t>
    </dgm:pt>
    <dgm:pt modelId="{A3E9EE0D-A10C-4BDA-9FAC-C9AD71C9E594}">
      <dgm:prSet/>
      <dgm:spPr/>
      <dgm:t>
        <a:bodyPr/>
        <a:lstStyle/>
        <a:p>
          <a:r>
            <a:rPr lang="pt-BR" i="1"/>
            <a:t>Alvos de Operações Especiais</a:t>
          </a:r>
        </a:p>
      </dgm:t>
    </dgm:pt>
    <dgm:pt modelId="{C6650ACF-E70E-4DA8-BC13-D567F4F93205}" type="parTrans" cxnId="{4C2BF0EF-52DC-4A55-B43C-19BDC18630DE}">
      <dgm:prSet/>
      <dgm:spPr/>
      <dgm:t>
        <a:bodyPr/>
        <a:lstStyle/>
        <a:p>
          <a:endParaRPr lang="pt-BR"/>
        </a:p>
      </dgm:t>
    </dgm:pt>
    <dgm:pt modelId="{552DB698-BAE1-4DA2-8107-9387676DC10F}" type="sibTrans" cxnId="{4C2BF0EF-52DC-4A55-B43C-19BDC18630DE}">
      <dgm:prSet/>
      <dgm:spPr/>
      <dgm:t>
        <a:bodyPr/>
        <a:lstStyle/>
        <a:p>
          <a:endParaRPr lang="pt-BR"/>
        </a:p>
      </dgm:t>
    </dgm:pt>
    <dgm:pt modelId="{E9211C5D-CDFA-4198-9A27-F2C56258C418}">
      <dgm:prSet/>
      <dgm:spPr/>
      <dgm:t>
        <a:bodyPr/>
        <a:lstStyle/>
        <a:p>
          <a:r>
            <a:rPr lang="pt-BR" i="1"/>
            <a:t>...</a:t>
          </a:r>
        </a:p>
      </dgm:t>
    </dgm:pt>
    <dgm:pt modelId="{B2A72CE7-1D0E-457F-B5D1-6038A9D52453}" type="parTrans" cxnId="{2433E3A9-FBC8-4A18-835F-86D7DCE89F83}">
      <dgm:prSet/>
      <dgm:spPr/>
      <dgm:t>
        <a:bodyPr/>
        <a:lstStyle/>
        <a:p>
          <a:endParaRPr lang="pt-BR"/>
        </a:p>
      </dgm:t>
    </dgm:pt>
    <dgm:pt modelId="{F9C49B3A-2ACF-46C8-AD0E-B092F61570B7}" type="sibTrans" cxnId="{2433E3A9-FBC8-4A18-835F-86D7DCE89F83}">
      <dgm:prSet/>
      <dgm:spPr/>
      <dgm:t>
        <a:bodyPr/>
        <a:lstStyle/>
        <a:p>
          <a:endParaRPr lang="pt-BR"/>
        </a:p>
      </dgm:t>
    </dgm:pt>
    <dgm:pt modelId="{FFF1411F-5551-48F7-8301-5744B825FD2B}" type="pres">
      <dgm:prSet presAssocID="{520F5114-816F-4C4D-A608-9844D359EC52}" presName="theList" presStyleCnt="0">
        <dgm:presLayoutVars>
          <dgm:dir/>
          <dgm:animLvl val="lvl"/>
          <dgm:resizeHandles val="exact"/>
        </dgm:presLayoutVars>
      </dgm:prSet>
      <dgm:spPr/>
    </dgm:pt>
    <dgm:pt modelId="{36ADA2C0-AD02-45EF-8E50-CCDF6224D9AC}" type="pres">
      <dgm:prSet presAssocID="{72B92FE5-344D-474B-997F-19336A8F600B}" presName="compNode" presStyleCnt="0"/>
      <dgm:spPr/>
    </dgm:pt>
    <dgm:pt modelId="{C9FA1EE7-FBFC-45B9-AFE3-0EC482D3E470}" type="pres">
      <dgm:prSet presAssocID="{72B92FE5-344D-474B-997F-19336A8F600B}" presName="aNode" presStyleLbl="bgShp" presStyleIdx="0" presStyleCnt="1"/>
      <dgm:spPr/>
    </dgm:pt>
    <dgm:pt modelId="{891D3B55-2FEF-4FDB-A3CB-3C3417C929E6}" type="pres">
      <dgm:prSet presAssocID="{72B92FE5-344D-474B-997F-19336A8F600B}" presName="textNode" presStyleLbl="bgShp" presStyleIdx="0" presStyleCnt="1"/>
      <dgm:spPr/>
    </dgm:pt>
    <dgm:pt modelId="{864162B4-786F-4436-BDC4-1B8E7154B763}" type="pres">
      <dgm:prSet presAssocID="{72B92FE5-344D-474B-997F-19336A8F600B}" presName="compChildNode" presStyleCnt="0"/>
      <dgm:spPr/>
    </dgm:pt>
    <dgm:pt modelId="{131AF0D6-1E00-4547-B420-861051D9E3E9}" type="pres">
      <dgm:prSet presAssocID="{72B92FE5-344D-474B-997F-19336A8F600B}" presName="theInnerList" presStyleCnt="0"/>
      <dgm:spPr/>
    </dgm:pt>
    <dgm:pt modelId="{C3FA2A31-1DAC-4755-A475-197F9A902DD4}" type="pres">
      <dgm:prSet presAssocID="{044AB996-0979-4B66-B3A2-21BB56522763}" presName="childNode" presStyleLbl="node1" presStyleIdx="0" presStyleCnt="7">
        <dgm:presLayoutVars>
          <dgm:bulletEnabled val="1"/>
        </dgm:presLayoutVars>
      </dgm:prSet>
      <dgm:spPr/>
    </dgm:pt>
    <dgm:pt modelId="{C4264386-B715-47BF-A54D-BC5DFEAAD81A}" type="pres">
      <dgm:prSet presAssocID="{044AB996-0979-4B66-B3A2-21BB56522763}" presName="aSpace2" presStyleCnt="0"/>
      <dgm:spPr/>
    </dgm:pt>
    <dgm:pt modelId="{698E877C-8AEA-4FEE-84F9-EA0F43418CC2}" type="pres">
      <dgm:prSet presAssocID="{9C9BA0D5-A0CC-494C-BFA6-890AE5686140}" presName="childNode" presStyleLbl="node1" presStyleIdx="1" presStyleCnt="7">
        <dgm:presLayoutVars>
          <dgm:bulletEnabled val="1"/>
        </dgm:presLayoutVars>
      </dgm:prSet>
      <dgm:spPr/>
    </dgm:pt>
    <dgm:pt modelId="{91E4F332-03F6-46D9-81E3-E25807FC770C}" type="pres">
      <dgm:prSet presAssocID="{9C9BA0D5-A0CC-494C-BFA6-890AE5686140}" presName="aSpace2" presStyleCnt="0"/>
      <dgm:spPr/>
    </dgm:pt>
    <dgm:pt modelId="{26843E96-C856-4A9F-B0FD-DFC97C398D79}" type="pres">
      <dgm:prSet presAssocID="{4F2FB4BF-BFB0-4116-94C1-52057C31441E}" presName="childNode" presStyleLbl="node1" presStyleIdx="2" presStyleCnt="7">
        <dgm:presLayoutVars>
          <dgm:bulletEnabled val="1"/>
        </dgm:presLayoutVars>
      </dgm:prSet>
      <dgm:spPr/>
    </dgm:pt>
    <dgm:pt modelId="{196B79E3-69A7-4861-B665-DE470DB83F18}" type="pres">
      <dgm:prSet presAssocID="{4F2FB4BF-BFB0-4116-94C1-52057C31441E}" presName="aSpace2" presStyleCnt="0"/>
      <dgm:spPr/>
    </dgm:pt>
    <dgm:pt modelId="{9A277823-58B3-4604-9AA6-C934D7F93DF7}" type="pres">
      <dgm:prSet presAssocID="{798DB655-B3ED-4ADC-9B83-6977EE75ED74}" presName="childNode" presStyleLbl="node1" presStyleIdx="3" presStyleCnt="7">
        <dgm:presLayoutVars>
          <dgm:bulletEnabled val="1"/>
        </dgm:presLayoutVars>
      </dgm:prSet>
      <dgm:spPr/>
    </dgm:pt>
    <dgm:pt modelId="{6192E7F7-C971-4341-AE6A-0E9DCD9DBF79}" type="pres">
      <dgm:prSet presAssocID="{798DB655-B3ED-4ADC-9B83-6977EE75ED74}" presName="aSpace2" presStyleCnt="0"/>
      <dgm:spPr/>
    </dgm:pt>
    <dgm:pt modelId="{0F3968E4-E41B-45D2-AD72-9EBE4A411C59}" type="pres">
      <dgm:prSet presAssocID="{EB9BE739-C813-404E-81B5-D1BDFCF6A000}" presName="childNode" presStyleLbl="node1" presStyleIdx="4" presStyleCnt="7">
        <dgm:presLayoutVars>
          <dgm:bulletEnabled val="1"/>
        </dgm:presLayoutVars>
      </dgm:prSet>
      <dgm:spPr/>
    </dgm:pt>
    <dgm:pt modelId="{33C9D438-39C2-47AB-AED0-3D4CFB52ECBC}" type="pres">
      <dgm:prSet presAssocID="{EB9BE739-C813-404E-81B5-D1BDFCF6A000}" presName="aSpace2" presStyleCnt="0"/>
      <dgm:spPr/>
    </dgm:pt>
    <dgm:pt modelId="{12624A2A-BA7B-48FA-AE1D-85BEE5D41D83}" type="pres">
      <dgm:prSet presAssocID="{A3E9EE0D-A10C-4BDA-9FAC-C9AD71C9E594}" presName="childNode" presStyleLbl="node1" presStyleIdx="5" presStyleCnt="7">
        <dgm:presLayoutVars>
          <dgm:bulletEnabled val="1"/>
        </dgm:presLayoutVars>
      </dgm:prSet>
      <dgm:spPr/>
    </dgm:pt>
    <dgm:pt modelId="{5C339FC5-AF7D-4BF9-9A41-C81DCCE272EB}" type="pres">
      <dgm:prSet presAssocID="{A3E9EE0D-A10C-4BDA-9FAC-C9AD71C9E594}" presName="aSpace2" presStyleCnt="0"/>
      <dgm:spPr/>
    </dgm:pt>
    <dgm:pt modelId="{8651B7BD-531D-4EF3-A1D6-F41BCB9608A8}" type="pres">
      <dgm:prSet presAssocID="{E9211C5D-CDFA-4198-9A27-F2C56258C418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34CE5312-AB09-4AC2-B0DF-B723A0F79C36}" type="presOf" srcId="{EB9BE739-C813-404E-81B5-D1BDFCF6A000}" destId="{0F3968E4-E41B-45D2-AD72-9EBE4A411C59}" srcOrd="0" destOrd="0" presId="urn:microsoft.com/office/officeart/2005/8/layout/lProcess2"/>
    <dgm:cxn modelId="{27AF0425-B14F-499A-8D31-AACE22D43C0E}" type="presOf" srcId="{9C9BA0D5-A0CC-494C-BFA6-890AE5686140}" destId="{698E877C-8AEA-4FEE-84F9-EA0F43418CC2}" srcOrd="0" destOrd="0" presId="urn:microsoft.com/office/officeart/2005/8/layout/lProcess2"/>
    <dgm:cxn modelId="{319C9432-400D-42D1-904F-099D9678B860}" srcId="{72B92FE5-344D-474B-997F-19336A8F600B}" destId="{044AB996-0979-4B66-B3A2-21BB56522763}" srcOrd="0" destOrd="0" parTransId="{A245AA28-5534-4360-BCAC-651348AB9560}" sibTransId="{A08D3EE5-05E3-44D7-9C4A-34587C2D2DE9}"/>
    <dgm:cxn modelId="{A691FD32-1C60-4B46-B9FE-35FEB2D2BABA}" type="presOf" srcId="{4F2FB4BF-BFB0-4116-94C1-52057C31441E}" destId="{26843E96-C856-4A9F-B0FD-DFC97C398D79}" srcOrd="0" destOrd="0" presId="urn:microsoft.com/office/officeart/2005/8/layout/lProcess2"/>
    <dgm:cxn modelId="{06E77638-8157-495E-83D7-18CA7B7A0059}" srcId="{72B92FE5-344D-474B-997F-19336A8F600B}" destId="{4F2FB4BF-BFB0-4116-94C1-52057C31441E}" srcOrd="2" destOrd="0" parTransId="{87718E75-FF97-4887-882C-78DCB2BDE53D}" sibTransId="{5AA3681B-ACD3-473C-90AA-734C9087A18D}"/>
    <dgm:cxn modelId="{CBF1E63E-AAC0-43E4-B1A9-57DF4B980151}" type="presOf" srcId="{044AB996-0979-4B66-B3A2-21BB56522763}" destId="{C3FA2A31-1DAC-4755-A475-197F9A902DD4}" srcOrd="0" destOrd="0" presId="urn:microsoft.com/office/officeart/2005/8/layout/lProcess2"/>
    <dgm:cxn modelId="{4A36F83E-15F2-48E8-A2B7-14877B60A90F}" srcId="{72B92FE5-344D-474B-997F-19336A8F600B}" destId="{9C9BA0D5-A0CC-494C-BFA6-890AE5686140}" srcOrd="1" destOrd="0" parTransId="{50207527-EDB3-4D5A-9536-21DCC5635F63}" sibTransId="{CE2AB339-875A-4CDF-86E9-11703D511D45}"/>
    <dgm:cxn modelId="{ABC6064B-1443-499F-8395-26D1681AB326}" type="presOf" srcId="{520F5114-816F-4C4D-A608-9844D359EC52}" destId="{FFF1411F-5551-48F7-8301-5744B825FD2B}" srcOrd="0" destOrd="0" presId="urn:microsoft.com/office/officeart/2005/8/layout/lProcess2"/>
    <dgm:cxn modelId="{FDD4124C-E856-4B1D-91FF-3C67C78959E2}" srcId="{72B92FE5-344D-474B-997F-19336A8F600B}" destId="{798DB655-B3ED-4ADC-9B83-6977EE75ED74}" srcOrd="3" destOrd="0" parTransId="{52421169-5BE7-44AB-9D66-D6B12F02846C}" sibTransId="{EE1A0321-3DF9-4857-B4F3-E3310FBE527B}"/>
    <dgm:cxn modelId="{93048795-956F-4C04-B20C-8F0D0D850C1B}" type="presOf" srcId="{A3E9EE0D-A10C-4BDA-9FAC-C9AD71C9E594}" destId="{12624A2A-BA7B-48FA-AE1D-85BEE5D41D83}" srcOrd="0" destOrd="0" presId="urn:microsoft.com/office/officeart/2005/8/layout/lProcess2"/>
    <dgm:cxn modelId="{30FE09A6-3210-41BF-8BC2-A692E957FF6B}" srcId="{520F5114-816F-4C4D-A608-9844D359EC52}" destId="{72B92FE5-344D-474B-997F-19336A8F600B}" srcOrd="0" destOrd="0" parTransId="{5843139B-8B39-4AC3-A972-3CFA681FA2A4}" sibTransId="{69F45001-0388-4100-ABC7-204D5B54638C}"/>
    <dgm:cxn modelId="{2433E3A9-FBC8-4A18-835F-86D7DCE89F83}" srcId="{72B92FE5-344D-474B-997F-19336A8F600B}" destId="{E9211C5D-CDFA-4198-9A27-F2C56258C418}" srcOrd="6" destOrd="0" parTransId="{B2A72CE7-1D0E-457F-B5D1-6038A9D52453}" sibTransId="{F9C49B3A-2ACF-46C8-AD0E-B092F61570B7}"/>
    <dgm:cxn modelId="{7574B0CF-B474-446C-9759-48F4D72E7A96}" type="presOf" srcId="{E9211C5D-CDFA-4198-9A27-F2C56258C418}" destId="{8651B7BD-531D-4EF3-A1D6-F41BCB9608A8}" srcOrd="0" destOrd="0" presId="urn:microsoft.com/office/officeart/2005/8/layout/lProcess2"/>
    <dgm:cxn modelId="{588F3BD5-E1C4-405A-A1B3-72673B60C401}" type="presOf" srcId="{72B92FE5-344D-474B-997F-19336A8F600B}" destId="{C9FA1EE7-FBFC-45B9-AFE3-0EC482D3E470}" srcOrd="0" destOrd="0" presId="urn:microsoft.com/office/officeart/2005/8/layout/lProcess2"/>
    <dgm:cxn modelId="{D010B8D9-513C-45E1-8694-CF6BF73A4273}" type="presOf" srcId="{72B92FE5-344D-474B-997F-19336A8F600B}" destId="{891D3B55-2FEF-4FDB-A3CB-3C3417C929E6}" srcOrd="1" destOrd="0" presId="urn:microsoft.com/office/officeart/2005/8/layout/lProcess2"/>
    <dgm:cxn modelId="{CEFB65DD-74F3-466E-AAC8-329A13580608}" type="presOf" srcId="{798DB655-B3ED-4ADC-9B83-6977EE75ED74}" destId="{9A277823-58B3-4604-9AA6-C934D7F93DF7}" srcOrd="0" destOrd="0" presId="urn:microsoft.com/office/officeart/2005/8/layout/lProcess2"/>
    <dgm:cxn modelId="{4C2BF0EF-52DC-4A55-B43C-19BDC18630DE}" srcId="{72B92FE5-344D-474B-997F-19336A8F600B}" destId="{A3E9EE0D-A10C-4BDA-9FAC-C9AD71C9E594}" srcOrd="5" destOrd="0" parTransId="{C6650ACF-E70E-4DA8-BC13-D567F4F93205}" sibTransId="{552DB698-BAE1-4DA2-8107-9387676DC10F}"/>
    <dgm:cxn modelId="{0F5B52F6-1F46-455C-BEC0-408B6C057B6F}" srcId="{72B92FE5-344D-474B-997F-19336A8F600B}" destId="{EB9BE739-C813-404E-81B5-D1BDFCF6A000}" srcOrd="4" destOrd="0" parTransId="{85B3C7DD-2FD0-49F9-85EC-0C77DED43912}" sibTransId="{5D1B2489-61F0-4BB1-A56B-CD647D918AF5}"/>
    <dgm:cxn modelId="{CBDAC192-9AD1-4B12-A03D-47AE512C7792}" type="presParOf" srcId="{FFF1411F-5551-48F7-8301-5744B825FD2B}" destId="{36ADA2C0-AD02-45EF-8E50-CCDF6224D9AC}" srcOrd="0" destOrd="0" presId="urn:microsoft.com/office/officeart/2005/8/layout/lProcess2"/>
    <dgm:cxn modelId="{49C57868-C3CB-4EFF-B139-9A854486256C}" type="presParOf" srcId="{36ADA2C0-AD02-45EF-8E50-CCDF6224D9AC}" destId="{C9FA1EE7-FBFC-45B9-AFE3-0EC482D3E470}" srcOrd="0" destOrd="0" presId="urn:microsoft.com/office/officeart/2005/8/layout/lProcess2"/>
    <dgm:cxn modelId="{81F595DF-AC94-443F-92B3-785891C35B07}" type="presParOf" srcId="{36ADA2C0-AD02-45EF-8E50-CCDF6224D9AC}" destId="{891D3B55-2FEF-4FDB-A3CB-3C3417C929E6}" srcOrd="1" destOrd="0" presId="urn:microsoft.com/office/officeart/2005/8/layout/lProcess2"/>
    <dgm:cxn modelId="{9966D236-02EA-438C-B1A0-7A0483A39260}" type="presParOf" srcId="{36ADA2C0-AD02-45EF-8E50-CCDF6224D9AC}" destId="{864162B4-786F-4436-BDC4-1B8E7154B763}" srcOrd="2" destOrd="0" presId="urn:microsoft.com/office/officeart/2005/8/layout/lProcess2"/>
    <dgm:cxn modelId="{28EE5F48-3425-40E5-9741-06E963C64676}" type="presParOf" srcId="{864162B4-786F-4436-BDC4-1B8E7154B763}" destId="{131AF0D6-1E00-4547-B420-861051D9E3E9}" srcOrd="0" destOrd="0" presId="urn:microsoft.com/office/officeart/2005/8/layout/lProcess2"/>
    <dgm:cxn modelId="{D0A0C9AB-22B7-4251-8595-926212991D88}" type="presParOf" srcId="{131AF0D6-1E00-4547-B420-861051D9E3E9}" destId="{C3FA2A31-1DAC-4755-A475-197F9A902DD4}" srcOrd="0" destOrd="0" presId="urn:microsoft.com/office/officeart/2005/8/layout/lProcess2"/>
    <dgm:cxn modelId="{F49E5F4F-C813-473D-81C5-8878DED93A9F}" type="presParOf" srcId="{131AF0D6-1E00-4547-B420-861051D9E3E9}" destId="{C4264386-B715-47BF-A54D-BC5DFEAAD81A}" srcOrd="1" destOrd="0" presId="urn:microsoft.com/office/officeart/2005/8/layout/lProcess2"/>
    <dgm:cxn modelId="{912AD2CA-18E9-4883-B5B6-922C0126ECDA}" type="presParOf" srcId="{131AF0D6-1E00-4547-B420-861051D9E3E9}" destId="{698E877C-8AEA-4FEE-84F9-EA0F43418CC2}" srcOrd="2" destOrd="0" presId="urn:microsoft.com/office/officeart/2005/8/layout/lProcess2"/>
    <dgm:cxn modelId="{32DF254B-95DF-4C96-81D7-C62EF0DD33CC}" type="presParOf" srcId="{131AF0D6-1E00-4547-B420-861051D9E3E9}" destId="{91E4F332-03F6-46D9-81E3-E25807FC770C}" srcOrd="3" destOrd="0" presId="urn:microsoft.com/office/officeart/2005/8/layout/lProcess2"/>
    <dgm:cxn modelId="{1A83F7D0-8EDA-4DDB-B693-AA681141EC8F}" type="presParOf" srcId="{131AF0D6-1E00-4547-B420-861051D9E3E9}" destId="{26843E96-C856-4A9F-B0FD-DFC97C398D79}" srcOrd="4" destOrd="0" presId="urn:microsoft.com/office/officeart/2005/8/layout/lProcess2"/>
    <dgm:cxn modelId="{E275BD38-D3D3-4F7F-9EB8-1BCC7E19136E}" type="presParOf" srcId="{131AF0D6-1E00-4547-B420-861051D9E3E9}" destId="{196B79E3-69A7-4861-B665-DE470DB83F18}" srcOrd="5" destOrd="0" presId="urn:microsoft.com/office/officeart/2005/8/layout/lProcess2"/>
    <dgm:cxn modelId="{6BA90549-48AF-49DB-A49F-F8A38AE3F256}" type="presParOf" srcId="{131AF0D6-1E00-4547-B420-861051D9E3E9}" destId="{9A277823-58B3-4604-9AA6-C934D7F93DF7}" srcOrd="6" destOrd="0" presId="urn:microsoft.com/office/officeart/2005/8/layout/lProcess2"/>
    <dgm:cxn modelId="{AEE08656-DE7D-464D-9EC8-F69CCF16E51C}" type="presParOf" srcId="{131AF0D6-1E00-4547-B420-861051D9E3E9}" destId="{6192E7F7-C971-4341-AE6A-0E9DCD9DBF79}" srcOrd="7" destOrd="0" presId="urn:microsoft.com/office/officeart/2005/8/layout/lProcess2"/>
    <dgm:cxn modelId="{4A950FEA-8A18-4E3E-8461-5ADD1FCA30C7}" type="presParOf" srcId="{131AF0D6-1E00-4547-B420-861051D9E3E9}" destId="{0F3968E4-E41B-45D2-AD72-9EBE4A411C59}" srcOrd="8" destOrd="0" presId="urn:microsoft.com/office/officeart/2005/8/layout/lProcess2"/>
    <dgm:cxn modelId="{37D4648E-21E8-4702-B2EE-B9EF4189E367}" type="presParOf" srcId="{131AF0D6-1E00-4547-B420-861051D9E3E9}" destId="{33C9D438-39C2-47AB-AED0-3D4CFB52ECBC}" srcOrd="9" destOrd="0" presId="urn:microsoft.com/office/officeart/2005/8/layout/lProcess2"/>
    <dgm:cxn modelId="{3AD3F879-A231-41E1-B993-9215D52BC827}" type="presParOf" srcId="{131AF0D6-1E00-4547-B420-861051D9E3E9}" destId="{12624A2A-BA7B-48FA-AE1D-85BEE5D41D83}" srcOrd="10" destOrd="0" presId="urn:microsoft.com/office/officeart/2005/8/layout/lProcess2"/>
    <dgm:cxn modelId="{0A49B320-070E-4891-B12C-E28B95C953E2}" type="presParOf" srcId="{131AF0D6-1E00-4547-B420-861051D9E3E9}" destId="{5C339FC5-AF7D-4BF9-9A41-C81DCCE272EB}" srcOrd="11" destOrd="0" presId="urn:microsoft.com/office/officeart/2005/8/layout/lProcess2"/>
    <dgm:cxn modelId="{19D0ECBA-CD6B-4DB0-85BB-33651BC7D874}" type="presParOf" srcId="{131AF0D6-1E00-4547-B420-861051D9E3E9}" destId="{8651B7BD-531D-4EF3-A1D6-F41BCB9608A8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4746DB-E7A6-4F23-BADE-7F0E0A5765C6}" type="doc">
      <dgm:prSet loTypeId="urn:microsoft.com/office/officeart/2005/8/layout/hierarchy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40A0B8B4-3F11-4ACF-936D-589B63871C71}">
      <dgm:prSet phldrT="[Texto]"/>
      <dgm:spPr/>
      <dgm:t>
        <a:bodyPr/>
        <a:lstStyle/>
        <a:p>
          <a:r>
            <a:rPr lang="pt-BR" dirty="0"/>
            <a:t>Índice do sócio e ex-sócio</a:t>
          </a:r>
        </a:p>
      </dgm:t>
    </dgm:pt>
    <dgm:pt modelId="{07C9526F-BAB2-4AC7-86D4-B88E63584FBB}" type="parTrans" cxnId="{17D5E6EA-D2DD-4EE2-8E59-733E427D5DD8}">
      <dgm:prSet/>
      <dgm:spPr/>
      <dgm:t>
        <a:bodyPr/>
        <a:lstStyle/>
        <a:p>
          <a:endParaRPr lang="pt-BR"/>
        </a:p>
      </dgm:t>
    </dgm:pt>
    <dgm:pt modelId="{4EADE29D-EA39-476C-98C3-90F90B3F8485}" type="sibTrans" cxnId="{17D5E6EA-D2DD-4EE2-8E59-733E427D5DD8}">
      <dgm:prSet/>
      <dgm:spPr/>
      <dgm:t>
        <a:bodyPr/>
        <a:lstStyle/>
        <a:p>
          <a:endParaRPr lang="pt-BR"/>
        </a:p>
      </dgm:t>
    </dgm:pt>
    <dgm:pt modelId="{143ACE64-7317-4F3B-BC1D-26ABB2254F80}">
      <dgm:prSet phldrT="[Texto]"/>
      <dgm:spPr/>
      <dgm:t>
        <a:bodyPr/>
        <a:lstStyle/>
        <a:p>
          <a:r>
            <a:rPr lang="pt-BR" dirty="0"/>
            <a:t>Índice da empresa</a:t>
          </a:r>
        </a:p>
      </dgm:t>
    </dgm:pt>
    <dgm:pt modelId="{FD74C34E-5C24-4C9A-BA43-890DEE290C6F}" type="parTrans" cxnId="{0F4D8819-4759-4690-B52E-483A46F9FFE0}">
      <dgm:prSet/>
      <dgm:spPr/>
      <dgm:t>
        <a:bodyPr/>
        <a:lstStyle/>
        <a:p>
          <a:endParaRPr lang="pt-BR"/>
        </a:p>
      </dgm:t>
    </dgm:pt>
    <dgm:pt modelId="{E56D9A88-9F37-4A2A-8BC0-0FF61BAE58BF}" type="sibTrans" cxnId="{0F4D8819-4759-4690-B52E-483A46F9FFE0}">
      <dgm:prSet/>
      <dgm:spPr/>
      <dgm:t>
        <a:bodyPr/>
        <a:lstStyle/>
        <a:p>
          <a:endParaRPr lang="pt-BR"/>
        </a:p>
      </dgm:t>
    </dgm:pt>
    <dgm:pt modelId="{4053C071-E9B9-466E-AA85-5DCD7D524F8C}">
      <dgm:prSet phldrT="[Texto]"/>
      <dgm:spPr/>
      <dgm:t>
        <a:bodyPr/>
        <a:lstStyle/>
        <a:p>
          <a:r>
            <a:rPr lang="pt-BR" dirty="0"/>
            <a:t>Índice de risco total</a:t>
          </a:r>
        </a:p>
      </dgm:t>
    </dgm:pt>
    <dgm:pt modelId="{687A33C7-ABFE-4CEC-9F40-6618B14CA0C0}" type="parTrans" cxnId="{B4CC4C16-BEDD-4ED4-B690-7DAAFF5AB0CD}">
      <dgm:prSet/>
      <dgm:spPr/>
      <dgm:t>
        <a:bodyPr/>
        <a:lstStyle/>
        <a:p>
          <a:endParaRPr lang="pt-BR"/>
        </a:p>
      </dgm:t>
    </dgm:pt>
    <dgm:pt modelId="{4E69F020-1784-4BFF-84C8-BB4AD88CF52B}" type="sibTrans" cxnId="{B4CC4C16-BEDD-4ED4-B690-7DAAFF5AB0CD}">
      <dgm:prSet/>
      <dgm:spPr/>
      <dgm:t>
        <a:bodyPr/>
        <a:lstStyle/>
        <a:p>
          <a:endParaRPr lang="pt-BR"/>
        </a:p>
      </dgm:t>
    </dgm:pt>
    <dgm:pt modelId="{C7DD92AE-4AC6-4699-8FF5-A525045D218C}">
      <dgm:prSet phldrT="[Texto]"/>
      <dgm:spPr/>
      <dgm:t>
        <a:bodyPr/>
        <a:lstStyle/>
        <a:p>
          <a:r>
            <a:rPr lang="pt-BR" dirty="0"/>
            <a:t>Índice do responsável</a:t>
          </a:r>
        </a:p>
      </dgm:t>
    </dgm:pt>
    <dgm:pt modelId="{6189F960-B426-4FB3-A382-5E880917EA1B}" type="parTrans" cxnId="{C2D77739-9E74-4E3A-81FC-70E8553C87FA}">
      <dgm:prSet/>
      <dgm:spPr/>
      <dgm:t>
        <a:bodyPr/>
        <a:lstStyle/>
        <a:p>
          <a:endParaRPr lang="pt-BR"/>
        </a:p>
      </dgm:t>
    </dgm:pt>
    <dgm:pt modelId="{4B8187F6-2C2C-4DEC-A0A7-32D54AE66EBA}" type="sibTrans" cxnId="{C2D77739-9E74-4E3A-81FC-70E8553C87FA}">
      <dgm:prSet/>
      <dgm:spPr/>
      <dgm:t>
        <a:bodyPr/>
        <a:lstStyle/>
        <a:p>
          <a:endParaRPr lang="pt-BR"/>
        </a:p>
      </dgm:t>
    </dgm:pt>
    <dgm:pt modelId="{16873B30-5374-4918-9CC1-F912A3F45D4B}" type="pres">
      <dgm:prSet presAssocID="{DC4746DB-E7A6-4F23-BADE-7F0E0A5765C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E3FE3B-DCB6-4F79-BFC7-23B532141315}" type="pres">
      <dgm:prSet presAssocID="{4053C071-E9B9-466E-AA85-5DCD7D524F8C}" presName="vertOne" presStyleCnt="0"/>
      <dgm:spPr/>
    </dgm:pt>
    <dgm:pt modelId="{910408F1-213D-42E8-957B-487C380B7BB3}" type="pres">
      <dgm:prSet presAssocID="{4053C071-E9B9-466E-AA85-5DCD7D524F8C}" presName="txOne" presStyleLbl="node0" presStyleIdx="0" presStyleCnt="1" custLinFactNeighborX="-18695" custLinFactNeighborY="-58611">
        <dgm:presLayoutVars>
          <dgm:chPref val="3"/>
        </dgm:presLayoutVars>
      </dgm:prSet>
      <dgm:spPr/>
    </dgm:pt>
    <dgm:pt modelId="{940FDD57-B7D2-41F4-A429-D322C8C918F3}" type="pres">
      <dgm:prSet presAssocID="{4053C071-E9B9-466E-AA85-5DCD7D524F8C}" presName="parTransOne" presStyleCnt="0"/>
      <dgm:spPr/>
    </dgm:pt>
    <dgm:pt modelId="{F9EA15E6-C0D2-4ACD-8F47-4EB54FEE3476}" type="pres">
      <dgm:prSet presAssocID="{4053C071-E9B9-466E-AA85-5DCD7D524F8C}" presName="horzOne" presStyleCnt="0"/>
      <dgm:spPr/>
    </dgm:pt>
    <dgm:pt modelId="{9CC4C5CA-D4E8-430D-8D1A-C77EBD6EFD60}" type="pres">
      <dgm:prSet presAssocID="{40A0B8B4-3F11-4ACF-936D-589B63871C71}" presName="vertTwo" presStyleCnt="0"/>
      <dgm:spPr/>
    </dgm:pt>
    <dgm:pt modelId="{285F601F-4B48-4736-8AFF-615072B9C135}" type="pres">
      <dgm:prSet presAssocID="{40A0B8B4-3F11-4ACF-936D-589B63871C71}" presName="txTwo" presStyleLbl="node2" presStyleIdx="0" presStyleCnt="3">
        <dgm:presLayoutVars>
          <dgm:chPref val="3"/>
        </dgm:presLayoutVars>
      </dgm:prSet>
      <dgm:spPr/>
    </dgm:pt>
    <dgm:pt modelId="{7EBF9102-1BC8-48F5-91EF-4ECE3D89FC04}" type="pres">
      <dgm:prSet presAssocID="{40A0B8B4-3F11-4ACF-936D-589B63871C71}" presName="horzTwo" presStyleCnt="0"/>
      <dgm:spPr/>
    </dgm:pt>
    <dgm:pt modelId="{695811D2-AD0D-42F7-A242-40C824EBBF66}" type="pres">
      <dgm:prSet presAssocID="{4EADE29D-EA39-476C-98C3-90F90B3F8485}" presName="sibSpaceTwo" presStyleCnt="0"/>
      <dgm:spPr/>
    </dgm:pt>
    <dgm:pt modelId="{AAB510D7-750D-4E0B-BB75-734CCACAA145}" type="pres">
      <dgm:prSet presAssocID="{C7DD92AE-4AC6-4699-8FF5-A525045D218C}" presName="vertTwo" presStyleCnt="0"/>
      <dgm:spPr/>
    </dgm:pt>
    <dgm:pt modelId="{2E85B653-B685-4DBC-9C3B-D69FA9BF41C7}" type="pres">
      <dgm:prSet presAssocID="{C7DD92AE-4AC6-4699-8FF5-A525045D218C}" presName="txTwo" presStyleLbl="node2" presStyleIdx="1" presStyleCnt="3">
        <dgm:presLayoutVars>
          <dgm:chPref val="3"/>
        </dgm:presLayoutVars>
      </dgm:prSet>
      <dgm:spPr/>
    </dgm:pt>
    <dgm:pt modelId="{0C37E451-A718-48F9-B9C0-BFF0094278D3}" type="pres">
      <dgm:prSet presAssocID="{C7DD92AE-4AC6-4699-8FF5-A525045D218C}" presName="horzTwo" presStyleCnt="0"/>
      <dgm:spPr/>
    </dgm:pt>
    <dgm:pt modelId="{ECD7FC4F-234C-4AB5-BD55-E65A9FD724C1}" type="pres">
      <dgm:prSet presAssocID="{4B8187F6-2C2C-4DEC-A0A7-32D54AE66EBA}" presName="sibSpaceTwo" presStyleCnt="0"/>
      <dgm:spPr/>
    </dgm:pt>
    <dgm:pt modelId="{551CDD40-0015-4EAF-B392-0BF248F605FB}" type="pres">
      <dgm:prSet presAssocID="{143ACE64-7317-4F3B-BC1D-26ABB2254F80}" presName="vertTwo" presStyleCnt="0"/>
      <dgm:spPr/>
    </dgm:pt>
    <dgm:pt modelId="{82E52479-1685-40D6-B3E3-E6EC93489E2D}" type="pres">
      <dgm:prSet presAssocID="{143ACE64-7317-4F3B-BC1D-26ABB2254F80}" presName="txTwo" presStyleLbl="node2" presStyleIdx="2" presStyleCnt="3">
        <dgm:presLayoutVars>
          <dgm:chPref val="3"/>
        </dgm:presLayoutVars>
      </dgm:prSet>
      <dgm:spPr/>
    </dgm:pt>
    <dgm:pt modelId="{C9F21B29-5738-457A-BCC1-F6CA6C441C1A}" type="pres">
      <dgm:prSet presAssocID="{143ACE64-7317-4F3B-BC1D-26ABB2254F80}" presName="horzTwo" presStyleCnt="0"/>
      <dgm:spPr/>
    </dgm:pt>
  </dgm:ptLst>
  <dgm:cxnLst>
    <dgm:cxn modelId="{B4CC4C16-BEDD-4ED4-B690-7DAAFF5AB0CD}" srcId="{DC4746DB-E7A6-4F23-BADE-7F0E0A5765C6}" destId="{4053C071-E9B9-466E-AA85-5DCD7D524F8C}" srcOrd="0" destOrd="0" parTransId="{687A33C7-ABFE-4CEC-9F40-6618B14CA0C0}" sibTransId="{4E69F020-1784-4BFF-84C8-BB4AD88CF52B}"/>
    <dgm:cxn modelId="{0F4D8819-4759-4690-B52E-483A46F9FFE0}" srcId="{4053C071-E9B9-466E-AA85-5DCD7D524F8C}" destId="{143ACE64-7317-4F3B-BC1D-26ABB2254F80}" srcOrd="2" destOrd="0" parTransId="{FD74C34E-5C24-4C9A-BA43-890DEE290C6F}" sibTransId="{E56D9A88-9F37-4A2A-8BC0-0FF61BAE58BF}"/>
    <dgm:cxn modelId="{60A0A71A-73C7-4BF4-A1E0-4255AF9275F0}" type="presOf" srcId="{4053C071-E9B9-466E-AA85-5DCD7D524F8C}" destId="{910408F1-213D-42E8-957B-487C380B7BB3}" srcOrd="0" destOrd="0" presId="urn:microsoft.com/office/officeart/2005/8/layout/hierarchy4"/>
    <dgm:cxn modelId="{DC65EF28-21C9-4E23-88F4-130CE82FE2CB}" type="presOf" srcId="{143ACE64-7317-4F3B-BC1D-26ABB2254F80}" destId="{82E52479-1685-40D6-B3E3-E6EC93489E2D}" srcOrd="0" destOrd="0" presId="urn:microsoft.com/office/officeart/2005/8/layout/hierarchy4"/>
    <dgm:cxn modelId="{C2D77739-9E74-4E3A-81FC-70E8553C87FA}" srcId="{4053C071-E9B9-466E-AA85-5DCD7D524F8C}" destId="{C7DD92AE-4AC6-4699-8FF5-A525045D218C}" srcOrd="1" destOrd="0" parTransId="{6189F960-B426-4FB3-A382-5E880917EA1B}" sibTransId="{4B8187F6-2C2C-4DEC-A0A7-32D54AE66EBA}"/>
    <dgm:cxn modelId="{E4BD6E71-B7F6-4C51-BB55-FCFCF949DF37}" type="presOf" srcId="{40A0B8B4-3F11-4ACF-936D-589B63871C71}" destId="{285F601F-4B48-4736-8AFF-615072B9C135}" srcOrd="0" destOrd="0" presId="urn:microsoft.com/office/officeart/2005/8/layout/hierarchy4"/>
    <dgm:cxn modelId="{CA30FA77-6D79-4EFB-9804-72D5129D7CD1}" type="presOf" srcId="{DC4746DB-E7A6-4F23-BADE-7F0E0A5765C6}" destId="{16873B30-5374-4918-9CC1-F912A3F45D4B}" srcOrd="0" destOrd="0" presId="urn:microsoft.com/office/officeart/2005/8/layout/hierarchy4"/>
    <dgm:cxn modelId="{540AF5BC-668F-47C3-8C75-82FAC843A216}" type="presOf" srcId="{C7DD92AE-4AC6-4699-8FF5-A525045D218C}" destId="{2E85B653-B685-4DBC-9C3B-D69FA9BF41C7}" srcOrd="0" destOrd="0" presId="urn:microsoft.com/office/officeart/2005/8/layout/hierarchy4"/>
    <dgm:cxn modelId="{17D5E6EA-D2DD-4EE2-8E59-733E427D5DD8}" srcId="{4053C071-E9B9-466E-AA85-5DCD7D524F8C}" destId="{40A0B8B4-3F11-4ACF-936D-589B63871C71}" srcOrd="0" destOrd="0" parTransId="{07C9526F-BAB2-4AC7-86D4-B88E63584FBB}" sibTransId="{4EADE29D-EA39-476C-98C3-90F90B3F8485}"/>
    <dgm:cxn modelId="{574F330B-599A-4A22-9CAF-8F0532A802C3}" type="presParOf" srcId="{16873B30-5374-4918-9CC1-F912A3F45D4B}" destId="{81E3FE3B-DCB6-4F79-BFC7-23B532141315}" srcOrd="0" destOrd="0" presId="urn:microsoft.com/office/officeart/2005/8/layout/hierarchy4"/>
    <dgm:cxn modelId="{E79D725E-4A42-4D8C-942B-144202FBCD69}" type="presParOf" srcId="{81E3FE3B-DCB6-4F79-BFC7-23B532141315}" destId="{910408F1-213D-42E8-957B-487C380B7BB3}" srcOrd="0" destOrd="0" presId="urn:microsoft.com/office/officeart/2005/8/layout/hierarchy4"/>
    <dgm:cxn modelId="{273B9323-075D-4418-B0DF-A2FCB17E6C64}" type="presParOf" srcId="{81E3FE3B-DCB6-4F79-BFC7-23B532141315}" destId="{940FDD57-B7D2-41F4-A429-D322C8C918F3}" srcOrd="1" destOrd="0" presId="urn:microsoft.com/office/officeart/2005/8/layout/hierarchy4"/>
    <dgm:cxn modelId="{EC41D112-F0D9-480F-8BCF-6247D24264FA}" type="presParOf" srcId="{81E3FE3B-DCB6-4F79-BFC7-23B532141315}" destId="{F9EA15E6-C0D2-4ACD-8F47-4EB54FEE3476}" srcOrd="2" destOrd="0" presId="urn:microsoft.com/office/officeart/2005/8/layout/hierarchy4"/>
    <dgm:cxn modelId="{2EC2176C-46DC-464C-80F2-3071746865E4}" type="presParOf" srcId="{F9EA15E6-C0D2-4ACD-8F47-4EB54FEE3476}" destId="{9CC4C5CA-D4E8-430D-8D1A-C77EBD6EFD60}" srcOrd="0" destOrd="0" presId="urn:microsoft.com/office/officeart/2005/8/layout/hierarchy4"/>
    <dgm:cxn modelId="{6DD68176-6E56-4C49-8D92-6B767DB1DDF3}" type="presParOf" srcId="{9CC4C5CA-D4E8-430D-8D1A-C77EBD6EFD60}" destId="{285F601F-4B48-4736-8AFF-615072B9C135}" srcOrd="0" destOrd="0" presId="urn:microsoft.com/office/officeart/2005/8/layout/hierarchy4"/>
    <dgm:cxn modelId="{B4534BFA-01C0-4325-A369-9BA63131461E}" type="presParOf" srcId="{9CC4C5CA-D4E8-430D-8D1A-C77EBD6EFD60}" destId="{7EBF9102-1BC8-48F5-91EF-4ECE3D89FC04}" srcOrd="1" destOrd="0" presId="urn:microsoft.com/office/officeart/2005/8/layout/hierarchy4"/>
    <dgm:cxn modelId="{A9887F83-2558-4006-8B03-93B20DA3E176}" type="presParOf" srcId="{F9EA15E6-C0D2-4ACD-8F47-4EB54FEE3476}" destId="{695811D2-AD0D-42F7-A242-40C824EBBF66}" srcOrd="1" destOrd="0" presId="urn:microsoft.com/office/officeart/2005/8/layout/hierarchy4"/>
    <dgm:cxn modelId="{2ED7B457-1E6A-4BAA-95EE-26E562606E9C}" type="presParOf" srcId="{F9EA15E6-C0D2-4ACD-8F47-4EB54FEE3476}" destId="{AAB510D7-750D-4E0B-BB75-734CCACAA145}" srcOrd="2" destOrd="0" presId="urn:microsoft.com/office/officeart/2005/8/layout/hierarchy4"/>
    <dgm:cxn modelId="{C36BD4BD-3B55-4A2E-A780-9240A620A53A}" type="presParOf" srcId="{AAB510D7-750D-4E0B-BB75-734CCACAA145}" destId="{2E85B653-B685-4DBC-9C3B-D69FA9BF41C7}" srcOrd="0" destOrd="0" presId="urn:microsoft.com/office/officeart/2005/8/layout/hierarchy4"/>
    <dgm:cxn modelId="{4F6890D9-7964-4BE5-96F9-8C6C15E0E02E}" type="presParOf" srcId="{AAB510D7-750D-4E0B-BB75-734CCACAA145}" destId="{0C37E451-A718-48F9-B9C0-BFF0094278D3}" srcOrd="1" destOrd="0" presId="urn:microsoft.com/office/officeart/2005/8/layout/hierarchy4"/>
    <dgm:cxn modelId="{978E21A5-1F9F-4C20-AA18-00C59FCB4713}" type="presParOf" srcId="{F9EA15E6-C0D2-4ACD-8F47-4EB54FEE3476}" destId="{ECD7FC4F-234C-4AB5-BD55-E65A9FD724C1}" srcOrd="3" destOrd="0" presId="urn:microsoft.com/office/officeart/2005/8/layout/hierarchy4"/>
    <dgm:cxn modelId="{1F144C8B-5A3B-4F4F-977F-44B4049C14AF}" type="presParOf" srcId="{F9EA15E6-C0D2-4ACD-8F47-4EB54FEE3476}" destId="{551CDD40-0015-4EAF-B392-0BF248F605FB}" srcOrd="4" destOrd="0" presId="urn:microsoft.com/office/officeart/2005/8/layout/hierarchy4"/>
    <dgm:cxn modelId="{BEA517A2-7B8F-4E14-9D8D-32FF7B7AC745}" type="presParOf" srcId="{551CDD40-0015-4EAF-B392-0BF248F605FB}" destId="{82E52479-1685-40D6-B3E3-E6EC93489E2D}" srcOrd="0" destOrd="0" presId="urn:microsoft.com/office/officeart/2005/8/layout/hierarchy4"/>
    <dgm:cxn modelId="{ADD397B3-F776-466F-BAC5-E6763A155B80}" type="presParOf" srcId="{551CDD40-0015-4EAF-B392-0BF248F605FB}" destId="{C9F21B29-5738-457A-BCC1-F6CA6C441C1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F394D8-A49B-4B51-811D-DDA8AE9E5B74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A154EA57-E5F6-4805-8921-289AAC8512B4}">
      <dgm:prSet phldrT="[Texto]"/>
      <dgm:spPr/>
      <dgm:t>
        <a:bodyPr/>
        <a:lstStyle/>
        <a:p>
          <a:r>
            <a:rPr lang="pt-BR" dirty="0"/>
            <a:t>Dados estruturados</a:t>
          </a:r>
        </a:p>
      </dgm:t>
    </dgm:pt>
    <dgm:pt modelId="{D71C5CD7-0B21-49DE-9687-C5945578AF48}" type="parTrans" cxnId="{88D06E05-9C32-49DC-9908-4BDA1376832A}">
      <dgm:prSet/>
      <dgm:spPr/>
      <dgm:t>
        <a:bodyPr/>
        <a:lstStyle/>
        <a:p>
          <a:endParaRPr lang="pt-BR"/>
        </a:p>
      </dgm:t>
    </dgm:pt>
    <dgm:pt modelId="{9BC4B76C-93FD-455C-BAD3-9AD2CA92C736}" type="sibTrans" cxnId="{88D06E05-9C32-49DC-9908-4BDA1376832A}">
      <dgm:prSet/>
      <dgm:spPr/>
      <dgm:t>
        <a:bodyPr/>
        <a:lstStyle/>
        <a:p>
          <a:endParaRPr lang="pt-BR"/>
        </a:p>
      </dgm:t>
    </dgm:pt>
    <dgm:pt modelId="{19601E35-4EFC-4E33-A49A-A0C0F54CFA3C}">
      <dgm:prSet phldrT="[Texto]"/>
      <dgm:spPr/>
      <dgm:t>
        <a:bodyPr/>
        <a:lstStyle/>
        <a:p>
          <a:r>
            <a:rPr lang="pt-BR" dirty="0"/>
            <a:t>Texto das manifestações</a:t>
          </a:r>
        </a:p>
      </dgm:t>
    </dgm:pt>
    <dgm:pt modelId="{42F51B38-A457-4402-8DE3-BEDFDFAB5F3F}" type="parTrans" cxnId="{5A473375-77C7-4B6D-9736-D4BF06D44404}">
      <dgm:prSet/>
      <dgm:spPr/>
      <dgm:t>
        <a:bodyPr/>
        <a:lstStyle/>
        <a:p>
          <a:endParaRPr lang="pt-BR"/>
        </a:p>
      </dgm:t>
    </dgm:pt>
    <dgm:pt modelId="{1A9F32AA-8AF7-4851-AB2B-18778A86FFCE}" type="sibTrans" cxnId="{5A473375-77C7-4B6D-9736-D4BF06D44404}">
      <dgm:prSet/>
      <dgm:spPr/>
      <dgm:t>
        <a:bodyPr/>
        <a:lstStyle/>
        <a:p>
          <a:endParaRPr lang="pt-BR"/>
        </a:p>
      </dgm:t>
    </dgm:pt>
    <dgm:pt modelId="{B5608DE0-BC5D-442D-95B5-5423A6CD222B}" type="pres">
      <dgm:prSet presAssocID="{A8F394D8-A49B-4B51-811D-DDA8AE9E5B74}" presName="diagram" presStyleCnt="0">
        <dgm:presLayoutVars>
          <dgm:dir/>
          <dgm:resizeHandles val="exact"/>
        </dgm:presLayoutVars>
      </dgm:prSet>
      <dgm:spPr/>
    </dgm:pt>
    <dgm:pt modelId="{1AE11F04-CDB2-47AF-8875-FD27B0D19503}" type="pres">
      <dgm:prSet presAssocID="{A154EA57-E5F6-4805-8921-289AAC8512B4}" presName="node" presStyleLbl="node1" presStyleIdx="0" presStyleCnt="2">
        <dgm:presLayoutVars>
          <dgm:bulletEnabled val="1"/>
        </dgm:presLayoutVars>
      </dgm:prSet>
      <dgm:spPr/>
    </dgm:pt>
    <dgm:pt modelId="{E93AABE9-CB82-43D2-94CA-7DB7F6095A91}" type="pres">
      <dgm:prSet presAssocID="{9BC4B76C-93FD-455C-BAD3-9AD2CA92C736}" presName="sibTrans" presStyleCnt="0"/>
      <dgm:spPr/>
    </dgm:pt>
    <dgm:pt modelId="{ECF4DF73-EA0A-41A1-AD25-F0020C93146D}" type="pres">
      <dgm:prSet presAssocID="{19601E35-4EFC-4E33-A49A-A0C0F54CFA3C}" presName="node" presStyleLbl="node1" presStyleIdx="1" presStyleCnt="2">
        <dgm:presLayoutVars>
          <dgm:bulletEnabled val="1"/>
        </dgm:presLayoutVars>
      </dgm:prSet>
      <dgm:spPr/>
    </dgm:pt>
  </dgm:ptLst>
  <dgm:cxnLst>
    <dgm:cxn modelId="{88D06E05-9C32-49DC-9908-4BDA1376832A}" srcId="{A8F394D8-A49B-4B51-811D-DDA8AE9E5B74}" destId="{A154EA57-E5F6-4805-8921-289AAC8512B4}" srcOrd="0" destOrd="0" parTransId="{D71C5CD7-0B21-49DE-9687-C5945578AF48}" sibTransId="{9BC4B76C-93FD-455C-BAD3-9AD2CA92C736}"/>
    <dgm:cxn modelId="{F0FF2321-696D-4F30-9850-43BC7F328EB1}" type="presOf" srcId="{A154EA57-E5F6-4805-8921-289AAC8512B4}" destId="{1AE11F04-CDB2-47AF-8875-FD27B0D19503}" srcOrd="0" destOrd="0" presId="urn:microsoft.com/office/officeart/2005/8/layout/default"/>
    <dgm:cxn modelId="{C521615F-A323-4DE2-AB7A-9A52DACEC9D5}" type="presOf" srcId="{19601E35-4EFC-4E33-A49A-A0C0F54CFA3C}" destId="{ECF4DF73-EA0A-41A1-AD25-F0020C93146D}" srcOrd="0" destOrd="0" presId="urn:microsoft.com/office/officeart/2005/8/layout/default"/>
    <dgm:cxn modelId="{E7C4926C-CD0E-4F67-9F51-EBEB2CB6E6D9}" type="presOf" srcId="{A8F394D8-A49B-4B51-811D-DDA8AE9E5B74}" destId="{B5608DE0-BC5D-442D-95B5-5423A6CD222B}" srcOrd="0" destOrd="0" presId="urn:microsoft.com/office/officeart/2005/8/layout/default"/>
    <dgm:cxn modelId="{5A473375-77C7-4B6D-9736-D4BF06D44404}" srcId="{A8F394D8-A49B-4B51-811D-DDA8AE9E5B74}" destId="{19601E35-4EFC-4E33-A49A-A0C0F54CFA3C}" srcOrd="1" destOrd="0" parTransId="{42F51B38-A457-4402-8DE3-BEDFDFAB5F3F}" sibTransId="{1A9F32AA-8AF7-4851-AB2B-18778A86FFCE}"/>
    <dgm:cxn modelId="{C4E4712E-AC0F-4EC5-8425-08951A4E7DE8}" type="presParOf" srcId="{B5608DE0-BC5D-442D-95B5-5423A6CD222B}" destId="{1AE11F04-CDB2-47AF-8875-FD27B0D19503}" srcOrd="0" destOrd="0" presId="urn:microsoft.com/office/officeart/2005/8/layout/default"/>
    <dgm:cxn modelId="{2D70C441-DE72-4236-9D30-4F3A8015DE2D}" type="presParOf" srcId="{B5608DE0-BC5D-442D-95B5-5423A6CD222B}" destId="{E93AABE9-CB82-43D2-94CA-7DB7F6095A91}" srcOrd="1" destOrd="0" presId="urn:microsoft.com/office/officeart/2005/8/layout/default"/>
    <dgm:cxn modelId="{B37533B4-F8FB-43AD-B08C-0A1F74644955}" type="presParOf" srcId="{B5608DE0-BC5D-442D-95B5-5423A6CD222B}" destId="{ECF4DF73-EA0A-41A1-AD25-F0020C93146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72DBB38-0877-4DC4-9933-C2E7B98AA8BC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</dgm:pt>
    <dgm:pt modelId="{5EBA0D96-73B3-4A4E-9DE6-EBC4319E4D79}">
      <dgm:prSet phldrT="[Texto]"/>
      <dgm:spPr/>
      <dgm:t>
        <a:bodyPr/>
        <a:lstStyle/>
        <a:p>
          <a:r>
            <a:rPr lang="pt-BR"/>
            <a:t>Transações</a:t>
          </a:r>
        </a:p>
      </dgm:t>
    </dgm:pt>
    <dgm:pt modelId="{91597B2B-C7CC-4150-8D1A-72F725EAD600}" type="parTrans" cxnId="{EFE4200C-44E5-4289-90C1-09C80E6FE9BF}">
      <dgm:prSet/>
      <dgm:spPr/>
      <dgm:t>
        <a:bodyPr/>
        <a:lstStyle/>
        <a:p>
          <a:endParaRPr lang="pt-BR"/>
        </a:p>
      </dgm:t>
    </dgm:pt>
    <dgm:pt modelId="{54FD2926-0024-4458-AC22-74CB1FC0082F}" type="sibTrans" cxnId="{EFE4200C-44E5-4289-90C1-09C80E6FE9BF}">
      <dgm:prSet/>
      <dgm:spPr/>
      <dgm:t>
        <a:bodyPr/>
        <a:lstStyle/>
        <a:p>
          <a:endParaRPr lang="pt-BR"/>
        </a:p>
      </dgm:t>
    </dgm:pt>
    <dgm:pt modelId="{FA451E79-900E-48D2-BAE0-E971E9954218}">
      <dgm:prSet phldrT="[Texto]"/>
      <dgm:spPr/>
      <dgm:t>
        <a:bodyPr/>
        <a:lstStyle/>
        <a:p>
          <a:r>
            <a:rPr lang="pt-BR"/>
            <a:t>Cruzamento de dados</a:t>
          </a:r>
        </a:p>
      </dgm:t>
    </dgm:pt>
    <dgm:pt modelId="{26D85841-2FB1-4C04-84B9-5382CF025876}" type="parTrans" cxnId="{4A0FA6BE-502F-42D2-9F8E-CD341E1CA058}">
      <dgm:prSet/>
      <dgm:spPr/>
      <dgm:t>
        <a:bodyPr/>
        <a:lstStyle/>
        <a:p>
          <a:endParaRPr lang="pt-BR"/>
        </a:p>
      </dgm:t>
    </dgm:pt>
    <dgm:pt modelId="{0032C71E-B232-482F-90DA-D6E05CF19FF9}" type="sibTrans" cxnId="{4A0FA6BE-502F-42D2-9F8E-CD341E1CA058}">
      <dgm:prSet/>
      <dgm:spPr/>
      <dgm:t>
        <a:bodyPr/>
        <a:lstStyle/>
        <a:p>
          <a:endParaRPr lang="pt-BR"/>
        </a:p>
      </dgm:t>
    </dgm:pt>
    <dgm:pt modelId="{A5E8FDE7-4E2F-403E-88FD-6F6DBFC70D4C}">
      <dgm:prSet phldrT="[Texto]"/>
      <dgm:spPr/>
      <dgm:t>
        <a:bodyPr/>
        <a:lstStyle/>
        <a:p>
          <a:r>
            <a:rPr lang="pt-BR"/>
            <a:t>Informes e alertas</a:t>
          </a:r>
        </a:p>
      </dgm:t>
    </dgm:pt>
    <dgm:pt modelId="{B53C3FA5-C530-4B92-82E7-3F8B340B52DB}" type="parTrans" cxnId="{DF2BEBD8-9265-45C9-AD07-027303E5EA1D}">
      <dgm:prSet/>
      <dgm:spPr/>
      <dgm:t>
        <a:bodyPr/>
        <a:lstStyle/>
        <a:p>
          <a:endParaRPr lang="pt-BR"/>
        </a:p>
      </dgm:t>
    </dgm:pt>
    <dgm:pt modelId="{74786C04-EA2D-4996-B372-ADD6EA983CF1}" type="sibTrans" cxnId="{DF2BEBD8-9265-45C9-AD07-027303E5EA1D}">
      <dgm:prSet/>
      <dgm:spPr/>
      <dgm:t>
        <a:bodyPr/>
        <a:lstStyle/>
        <a:p>
          <a:endParaRPr lang="pt-BR"/>
        </a:p>
      </dgm:t>
    </dgm:pt>
    <dgm:pt modelId="{5F0D1510-11B0-469B-B6D7-0CD03A149CF8}">
      <dgm:prSet phldrT="[Texto]"/>
      <dgm:spPr/>
      <dgm:t>
        <a:bodyPr/>
        <a:lstStyle/>
        <a:p>
          <a:r>
            <a:rPr lang="pt-BR" err="1"/>
            <a:t>Comprasnet</a:t>
          </a:r>
          <a:endParaRPr lang="pt-BR"/>
        </a:p>
      </dgm:t>
    </dgm:pt>
    <dgm:pt modelId="{5047E36E-5E35-419E-830B-CB2CD141DBEB}" type="parTrans" cxnId="{01FEAF3D-48CC-45A3-9A2E-20F3D8245FC2}">
      <dgm:prSet/>
      <dgm:spPr/>
      <dgm:t>
        <a:bodyPr/>
        <a:lstStyle/>
        <a:p>
          <a:endParaRPr lang="pt-BR"/>
        </a:p>
      </dgm:t>
    </dgm:pt>
    <dgm:pt modelId="{DD6B6574-F0D7-4CE9-8151-5123CB2B342F}" type="sibTrans" cxnId="{01FEAF3D-48CC-45A3-9A2E-20F3D8245FC2}">
      <dgm:prSet/>
      <dgm:spPr/>
      <dgm:t>
        <a:bodyPr/>
        <a:lstStyle/>
        <a:p>
          <a:endParaRPr lang="pt-BR"/>
        </a:p>
      </dgm:t>
    </dgm:pt>
    <dgm:pt modelId="{2B633562-D6A6-4ABC-B914-6351CA230A96}">
      <dgm:prSet phldrT="[Texto]"/>
      <dgm:spPr/>
      <dgm:t>
        <a:bodyPr/>
        <a:lstStyle/>
        <a:p>
          <a:r>
            <a:rPr lang="pt-BR"/>
            <a:t>Licitações-e</a:t>
          </a:r>
        </a:p>
      </dgm:t>
    </dgm:pt>
    <dgm:pt modelId="{4E82F26D-C4DA-41E5-9256-4660E5278AE7}" type="parTrans" cxnId="{A638CC8C-29B9-4171-95FD-D6594B478ED5}">
      <dgm:prSet/>
      <dgm:spPr/>
      <dgm:t>
        <a:bodyPr/>
        <a:lstStyle/>
        <a:p>
          <a:endParaRPr lang="pt-BR"/>
        </a:p>
      </dgm:t>
    </dgm:pt>
    <dgm:pt modelId="{D3358DFC-30EF-416B-A56B-CDC0735D703C}" type="sibTrans" cxnId="{A638CC8C-29B9-4171-95FD-D6594B478ED5}">
      <dgm:prSet/>
      <dgm:spPr/>
      <dgm:t>
        <a:bodyPr/>
        <a:lstStyle/>
        <a:p>
          <a:endParaRPr lang="pt-BR"/>
        </a:p>
      </dgm:t>
    </dgm:pt>
    <dgm:pt modelId="{23C120E4-610B-4403-9A4B-EB4E41E1EE0E}">
      <dgm:prSet phldrT="[Texto]"/>
      <dgm:spPr/>
      <dgm:t>
        <a:bodyPr/>
        <a:lstStyle/>
        <a:p>
          <a:r>
            <a:rPr lang="pt-BR" dirty="0"/>
            <a:t>4 bases de São Paulo </a:t>
          </a:r>
          <a:br>
            <a:rPr lang="pt-BR" dirty="0"/>
          </a:br>
          <a:r>
            <a:rPr lang="pt-BR" dirty="0"/>
            <a:t>(Estado e Município)</a:t>
          </a:r>
        </a:p>
      </dgm:t>
    </dgm:pt>
    <dgm:pt modelId="{C0D81A82-51A2-46FB-B7F1-39CB27A9F2FB}" type="parTrans" cxnId="{BD2C00E0-1491-4D6E-BDD0-500E1DBD3DD5}">
      <dgm:prSet/>
      <dgm:spPr/>
      <dgm:t>
        <a:bodyPr/>
        <a:lstStyle/>
        <a:p>
          <a:endParaRPr lang="pt-BR"/>
        </a:p>
      </dgm:t>
    </dgm:pt>
    <dgm:pt modelId="{D37AF508-7187-45DC-A13F-D3CEC7D30AF7}" type="sibTrans" cxnId="{BD2C00E0-1491-4D6E-BDD0-500E1DBD3DD5}">
      <dgm:prSet/>
      <dgm:spPr/>
      <dgm:t>
        <a:bodyPr/>
        <a:lstStyle/>
        <a:p>
          <a:endParaRPr lang="pt-BR"/>
        </a:p>
      </dgm:t>
    </dgm:pt>
    <dgm:pt modelId="{66B37F41-1B4B-4D49-B2A2-D6E4C5AFF16E}">
      <dgm:prSet phldrT="[Texto]"/>
      <dgm:spPr/>
      <dgm:t>
        <a:bodyPr/>
        <a:lstStyle/>
        <a:p>
          <a:r>
            <a:rPr lang="pt-BR"/>
            <a:t>23 bases diferentes</a:t>
          </a:r>
        </a:p>
      </dgm:t>
    </dgm:pt>
    <dgm:pt modelId="{C289644C-A909-436B-AA6F-780C94B165E5}" type="parTrans" cxnId="{A981E7C8-F510-4673-B2E1-134E18BEA822}">
      <dgm:prSet/>
      <dgm:spPr/>
      <dgm:t>
        <a:bodyPr/>
        <a:lstStyle/>
        <a:p>
          <a:endParaRPr lang="pt-BR"/>
        </a:p>
      </dgm:t>
    </dgm:pt>
    <dgm:pt modelId="{5F808DAF-F2B4-4705-B4AA-57E7560344E3}" type="sibTrans" cxnId="{A981E7C8-F510-4673-B2E1-134E18BEA822}">
      <dgm:prSet/>
      <dgm:spPr/>
      <dgm:t>
        <a:bodyPr/>
        <a:lstStyle/>
        <a:p>
          <a:endParaRPr lang="pt-BR"/>
        </a:p>
      </dgm:t>
    </dgm:pt>
    <dgm:pt modelId="{D3BF444D-1E95-4CDA-B2A6-911A204C65E8}">
      <dgm:prSet phldrT="[Texto]"/>
      <dgm:spPr/>
      <dgm:t>
        <a:bodyPr/>
        <a:lstStyle/>
        <a:p>
          <a:r>
            <a:rPr lang="pt-BR"/>
            <a:t>Licitações e atas</a:t>
          </a:r>
        </a:p>
      </dgm:t>
    </dgm:pt>
    <dgm:pt modelId="{F567D7FA-467E-47C7-8088-26F388BA2BAE}" type="parTrans" cxnId="{0AF2408C-91C8-4829-B49A-95DA96789CA6}">
      <dgm:prSet/>
      <dgm:spPr/>
      <dgm:t>
        <a:bodyPr/>
        <a:lstStyle/>
        <a:p>
          <a:endParaRPr lang="pt-BR"/>
        </a:p>
      </dgm:t>
    </dgm:pt>
    <dgm:pt modelId="{6CA40346-2B94-46D5-ADC9-89CA9C9D651D}" type="sibTrans" cxnId="{0AF2408C-91C8-4829-B49A-95DA96789CA6}">
      <dgm:prSet/>
      <dgm:spPr/>
      <dgm:t>
        <a:bodyPr/>
        <a:lstStyle/>
        <a:p>
          <a:endParaRPr lang="pt-BR"/>
        </a:p>
      </dgm:t>
    </dgm:pt>
    <dgm:pt modelId="{F65D8566-1989-47A0-804E-87895B26DEF6}">
      <dgm:prSet phldrT="[Texto]"/>
      <dgm:spPr/>
      <dgm:t>
        <a:bodyPr/>
        <a:lstStyle/>
        <a:p>
          <a:r>
            <a:rPr lang="pt-BR"/>
            <a:t>Dispensas e inexigibilidades</a:t>
          </a:r>
        </a:p>
      </dgm:t>
    </dgm:pt>
    <dgm:pt modelId="{219478B9-491B-4DFC-98F3-BA32B4522851}" type="parTrans" cxnId="{22022984-1FDD-4375-8AA3-8D615EE595BA}">
      <dgm:prSet/>
      <dgm:spPr/>
      <dgm:t>
        <a:bodyPr/>
        <a:lstStyle/>
        <a:p>
          <a:endParaRPr lang="pt-BR"/>
        </a:p>
      </dgm:t>
    </dgm:pt>
    <dgm:pt modelId="{E8E2E48C-7CF2-494E-BB7F-8C603C1DAB34}" type="sibTrans" cxnId="{22022984-1FDD-4375-8AA3-8D615EE595BA}">
      <dgm:prSet/>
      <dgm:spPr/>
      <dgm:t>
        <a:bodyPr/>
        <a:lstStyle/>
        <a:p>
          <a:endParaRPr lang="pt-BR"/>
        </a:p>
      </dgm:t>
    </dgm:pt>
    <dgm:pt modelId="{E6CB8605-250B-4B9A-BB63-3B42F00B7058}">
      <dgm:prSet phldrT="[Texto]"/>
      <dgm:spPr/>
      <dgm:t>
        <a:bodyPr/>
        <a:lstStyle/>
        <a:p>
          <a:r>
            <a:rPr lang="pt-BR"/>
            <a:t>DOU</a:t>
          </a:r>
        </a:p>
      </dgm:t>
    </dgm:pt>
    <dgm:pt modelId="{EC2A5D42-7BCC-4122-B349-2030684E930F}" type="parTrans" cxnId="{DEB96530-6F2E-456E-8C3E-29DA4D713313}">
      <dgm:prSet/>
      <dgm:spPr/>
      <dgm:t>
        <a:bodyPr/>
        <a:lstStyle/>
        <a:p>
          <a:endParaRPr lang="pt-BR"/>
        </a:p>
      </dgm:t>
    </dgm:pt>
    <dgm:pt modelId="{491EEE12-85C1-4A99-B8F0-39DBA6D6CA00}" type="sibTrans" cxnId="{DEB96530-6F2E-456E-8C3E-29DA4D713313}">
      <dgm:prSet/>
      <dgm:spPr/>
      <dgm:t>
        <a:bodyPr/>
        <a:lstStyle/>
        <a:p>
          <a:endParaRPr lang="pt-BR"/>
        </a:p>
      </dgm:t>
    </dgm:pt>
    <dgm:pt modelId="{4CF4514A-DBAC-4FDA-8028-732E50428024}">
      <dgm:prSet phldrT="[Texto]"/>
      <dgm:spPr/>
      <dgm:t>
        <a:bodyPr/>
        <a:lstStyle/>
        <a:p>
          <a:r>
            <a:rPr lang="pt-BR"/>
            <a:t>TI e Medicamentos</a:t>
          </a:r>
        </a:p>
      </dgm:t>
    </dgm:pt>
    <dgm:pt modelId="{DE14BEDA-BC0A-42D4-AF7B-A03CC89DB83D}" type="parTrans" cxnId="{AE9686F5-31C3-465E-AF58-FADAD03E37E8}">
      <dgm:prSet/>
      <dgm:spPr/>
      <dgm:t>
        <a:bodyPr/>
        <a:lstStyle/>
        <a:p>
          <a:endParaRPr lang="pt-BR"/>
        </a:p>
      </dgm:t>
    </dgm:pt>
    <dgm:pt modelId="{8EE6D72C-3890-43B7-B19E-A43CF3238EDB}" type="sibTrans" cxnId="{AE9686F5-31C3-465E-AF58-FADAD03E37E8}">
      <dgm:prSet/>
      <dgm:spPr/>
      <dgm:t>
        <a:bodyPr/>
        <a:lstStyle/>
        <a:p>
          <a:endParaRPr lang="pt-BR"/>
        </a:p>
      </dgm:t>
    </dgm:pt>
    <dgm:pt modelId="{7F04187F-AC6D-4C91-B8F7-7854F4EFBAA5}">
      <dgm:prSet phldrT="[Texto]"/>
      <dgm:spPr/>
      <dgm:t>
        <a:bodyPr/>
        <a:lstStyle/>
        <a:p>
          <a:r>
            <a:rPr lang="pt-BR"/>
            <a:t>Alertas de SP</a:t>
          </a:r>
        </a:p>
      </dgm:t>
    </dgm:pt>
    <dgm:pt modelId="{EBAD1995-9FFF-4C8F-8447-6DA93B648072}" type="parTrans" cxnId="{8F0A11F7-04B7-43BB-84AE-0A110AB79C20}">
      <dgm:prSet/>
      <dgm:spPr/>
      <dgm:t>
        <a:bodyPr/>
        <a:lstStyle/>
        <a:p>
          <a:endParaRPr lang="pt-BR"/>
        </a:p>
      </dgm:t>
    </dgm:pt>
    <dgm:pt modelId="{CF3193F7-824C-458A-9BC7-813F0FCBD854}" type="sibTrans" cxnId="{8F0A11F7-04B7-43BB-84AE-0A110AB79C20}">
      <dgm:prSet/>
      <dgm:spPr/>
      <dgm:t>
        <a:bodyPr/>
        <a:lstStyle/>
        <a:p>
          <a:endParaRPr lang="pt-BR"/>
        </a:p>
      </dgm:t>
    </dgm:pt>
    <dgm:pt modelId="{53002A86-5047-40CE-845E-E235090C7214}">
      <dgm:prSet phldrT="[Texto]"/>
      <dgm:spPr/>
      <dgm:t>
        <a:bodyPr/>
        <a:lstStyle/>
        <a:p>
          <a:r>
            <a:rPr lang="pt-BR" dirty="0"/>
            <a:t>Auditoria</a:t>
          </a:r>
        </a:p>
      </dgm:t>
    </dgm:pt>
    <dgm:pt modelId="{909E7423-A3C2-49A9-A9CA-EA3577B30C1B}" type="parTrans" cxnId="{BF02D425-B7FA-4B2F-8B2F-38DEEFF74A5C}">
      <dgm:prSet/>
      <dgm:spPr/>
      <dgm:t>
        <a:bodyPr/>
        <a:lstStyle/>
        <a:p>
          <a:endParaRPr lang="pt-BR"/>
        </a:p>
      </dgm:t>
    </dgm:pt>
    <dgm:pt modelId="{07756471-052C-4E0C-A120-C78F13B2AC92}" type="sibTrans" cxnId="{BF02D425-B7FA-4B2F-8B2F-38DEEFF74A5C}">
      <dgm:prSet/>
      <dgm:spPr/>
      <dgm:t>
        <a:bodyPr/>
        <a:lstStyle/>
        <a:p>
          <a:endParaRPr lang="pt-BR"/>
        </a:p>
      </dgm:t>
    </dgm:pt>
    <dgm:pt modelId="{AFDAB4E0-627D-45F6-9C87-B8A7921B2688}">
      <dgm:prSet phldrT="[Texto]"/>
      <dgm:spPr/>
      <dgm:t>
        <a:bodyPr/>
        <a:lstStyle/>
        <a:p>
          <a:r>
            <a:rPr lang="pt-BR" dirty="0"/>
            <a:t>Integração com o e-Aud para análises de alertas críticos</a:t>
          </a:r>
        </a:p>
      </dgm:t>
    </dgm:pt>
    <dgm:pt modelId="{AF2EABAD-A214-404E-818D-20658496E121}" type="parTrans" cxnId="{9E59CDDC-DD67-44A3-8F76-5E4893D20F24}">
      <dgm:prSet/>
      <dgm:spPr/>
      <dgm:t>
        <a:bodyPr/>
        <a:lstStyle/>
        <a:p>
          <a:endParaRPr lang="pt-BR"/>
        </a:p>
      </dgm:t>
    </dgm:pt>
    <dgm:pt modelId="{06F77671-8CE6-4D65-9C33-CA4304F2C47D}" type="sibTrans" cxnId="{9E59CDDC-DD67-44A3-8F76-5E4893D20F24}">
      <dgm:prSet/>
      <dgm:spPr/>
      <dgm:t>
        <a:bodyPr/>
        <a:lstStyle/>
        <a:p>
          <a:endParaRPr lang="pt-BR"/>
        </a:p>
      </dgm:t>
    </dgm:pt>
    <dgm:pt modelId="{578375FD-F6AD-4E05-B777-899BC4F34A96}" type="pres">
      <dgm:prSet presAssocID="{E72DBB38-0877-4DC4-9933-C2E7B98AA8BC}" presName="Name0" presStyleCnt="0">
        <dgm:presLayoutVars>
          <dgm:dir/>
          <dgm:resizeHandles val="exact"/>
        </dgm:presLayoutVars>
      </dgm:prSet>
      <dgm:spPr/>
    </dgm:pt>
    <dgm:pt modelId="{A16FF1DB-0B50-4AA2-A412-1F2DCE952D95}" type="pres">
      <dgm:prSet presAssocID="{E72DBB38-0877-4DC4-9933-C2E7B98AA8BC}" presName="bkgdShp" presStyleLbl="alignAccFollowNode1" presStyleIdx="0" presStyleCnt="1"/>
      <dgm:spPr/>
    </dgm:pt>
    <dgm:pt modelId="{405298C3-CE96-4093-A838-A99046CD2829}" type="pres">
      <dgm:prSet presAssocID="{E72DBB38-0877-4DC4-9933-C2E7B98AA8BC}" presName="linComp" presStyleCnt="0"/>
      <dgm:spPr/>
    </dgm:pt>
    <dgm:pt modelId="{4EBEEEBE-D397-4F99-904F-6CFEBE290E7E}" type="pres">
      <dgm:prSet presAssocID="{5EBA0D96-73B3-4A4E-9DE6-EBC4319E4D79}" presName="compNode" presStyleCnt="0"/>
      <dgm:spPr/>
    </dgm:pt>
    <dgm:pt modelId="{CDCA2016-65C5-40EF-A71C-73985FC48546}" type="pres">
      <dgm:prSet presAssocID="{5EBA0D96-73B3-4A4E-9DE6-EBC4319E4D79}" presName="node" presStyleLbl="node1" presStyleIdx="0" presStyleCnt="4">
        <dgm:presLayoutVars>
          <dgm:bulletEnabled val="1"/>
        </dgm:presLayoutVars>
      </dgm:prSet>
      <dgm:spPr/>
    </dgm:pt>
    <dgm:pt modelId="{F8BAE381-8FBF-43F1-95E8-16327B97E521}" type="pres">
      <dgm:prSet presAssocID="{5EBA0D96-73B3-4A4E-9DE6-EBC4319E4D79}" presName="invisiNode" presStyleLbl="node1" presStyleIdx="0" presStyleCnt="4"/>
      <dgm:spPr/>
    </dgm:pt>
    <dgm:pt modelId="{475A58B3-8C4F-419A-B4EC-32A62E7316DE}" type="pres">
      <dgm:prSet presAssocID="{5EBA0D96-73B3-4A4E-9DE6-EBC4319E4D79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1000" b="-31000"/>
          </a:stretch>
        </a:blipFill>
      </dgm:spPr>
      <dgm:extLst>
        <a:ext uri="{E40237B7-FDA0-4F09-8148-C483321AD2D9}">
          <dgm14:cNvPr xmlns:dgm14="http://schemas.microsoft.com/office/drawing/2010/diagram" id="0" name="" descr="Baixar"/>
        </a:ext>
      </dgm:extLst>
    </dgm:pt>
    <dgm:pt modelId="{578CBCFA-88D3-45EF-9B29-A5AF24A433EB}" type="pres">
      <dgm:prSet presAssocID="{54FD2926-0024-4458-AC22-74CB1FC0082F}" presName="sibTrans" presStyleLbl="sibTrans2D1" presStyleIdx="0" presStyleCnt="0"/>
      <dgm:spPr/>
    </dgm:pt>
    <dgm:pt modelId="{7653126B-D5B5-4352-B98C-40CA7C38FF8A}" type="pres">
      <dgm:prSet presAssocID="{FA451E79-900E-48D2-BAE0-E971E9954218}" presName="compNode" presStyleCnt="0"/>
      <dgm:spPr/>
    </dgm:pt>
    <dgm:pt modelId="{8C825199-1F10-4B94-867E-564A86A1B64A}" type="pres">
      <dgm:prSet presAssocID="{FA451E79-900E-48D2-BAE0-E971E9954218}" presName="node" presStyleLbl="node1" presStyleIdx="1" presStyleCnt="4">
        <dgm:presLayoutVars>
          <dgm:bulletEnabled val="1"/>
        </dgm:presLayoutVars>
      </dgm:prSet>
      <dgm:spPr/>
    </dgm:pt>
    <dgm:pt modelId="{83F7B4A3-D29C-4045-A90E-37D4437E58D2}" type="pres">
      <dgm:prSet presAssocID="{FA451E79-900E-48D2-BAE0-E971E9954218}" presName="invisiNode" presStyleLbl="node1" presStyleIdx="1" presStyleCnt="4"/>
      <dgm:spPr/>
    </dgm:pt>
    <dgm:pt modelId="{753A131D-0A5D-4E64-A2C6-088DA26F5BF8}" type="pres">
      <dgm:prSet presAssocID="{FA451E79-900E-48D2-BAE0-E971E9954218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1000" b="-31000"/>
          </a:stretch>
        </a:blipFill>
      </dgm:spPr>
      <dgm:extLst>
        <a:ext uri="{E40237B7-FDA0-4F09-8148-C483321AD2D9}">
          <dgm14:cNvPr xmlns:dgm14="http://schemas.microsoft.com/office/drawing/2010/diagram" id="0" name="" descr="Banco de dados"/>
        </a:ext>
      </dgm:extLst>
    </dgm:pt>
    <dgm:pt modelId="{714AD690-0723-4F6C-BA86-732F4DFE117B}" type="pres">
      <dgm:prSet presAssocID="{0032C71E-B232-482F-90DA-D6E05CF19FF9}" presName="sibTrans" presStyleLbl="sibTrans2D1" presStyleIdx="0" presStyleCnt="0"/>
      <dgm:spPr/>
    </dgm:pt>
    <dgm:pt modelId="{A79DF77E-ECB1-4BCE-9FD1-8B1C20662323}" type="pres">
      <dgm:prSet presAssocID="{A5E8FDE7-4E2F-403E-88FD-6F6DBFC70D4C}" presName="compNode" presStyleCnt="0"/>
      <dgm:spPr/>
    </dgm:pt>
    <dgm:pt modelId="{A4FC3479-DBB0-4A89-8515-2039F7EC937D}" type="pres">
      <dgm:prSet presAssocID="{A5E8FDE7-4E2F-403E-88FD-6F6DBFC70D4C}" presName="node" presStyleLbl="node1" presStyleIdx="2" presStyleCnt="4">
        <dgm:presLayoutVars>
          <dgm:bulletEnabled val="1"/>
        </dgm:presLayoutVars>
      </dgm:prSet>
      <dgm:spPr/>
    </dgm:pt>
    <dgm:pt modelId="{1700373C-08A0-4535-BCC3-40FAAB4439A8}" type="pres">
      <dgm:prSet presAssocID="{A5E8FDE7-4E2F-403E-88FD-6F6DBFC70D4C}" presName="invisiNode" presStyleLbl="node1" presStyleIdx="2" presStyleCnt="4"/>
      <dgm:spPr/>
    </dgm:pt>
    <dgm:pt modelId="{C5B7F0C7-ED53-4D04-AB3E-888DEC7951C7}" type="pres">
      <dgm:prSet presAssocID="{A5E8FDE7-4E2F-403E-88FD-6F6DBFC70D4C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1000" b="-31000"/>
          </a:stretch>
        </a:blipFill>
      </dgm:spPr>
      <dgm:extLst>
        <a:ext uri="{E40237B7-FDA0-4F09-8148-C483321AD2D9}">
          <dgm14:cNvPr xmlns:dgm14="http://schemas.microsoft.com/office/drawing/2010/diagram" id="0" name="" descr="Aviso"/>
        </a:ext>
      </dgm:extLst>
    </dgm:pt>
    <dgm:pt modelId="{31392E3D-EEFA-4317-8DAF-8FBC634B1798}" type="pres">
      <dgm:prSet presAssocID="{74786C04-EA2D-4996-B372-ADD6EA983CF1}" presName="sibTrans" presStyleLbl="sibTrans2D1" presStyleIdx="0" presStyleCnt="0"/>
      <dgm:spPr/>
    </dgm:pt>
    <dgm:pt modelId="{2D99840D-1C9A-4B6D-A73C-E60733B0FCDE}" type="pres">
      <dgm:prSet presAssocID="{53002A86-5047-40CE-845E-E235090C7214}" presName="compNode" presStyleCnt="0"/>
      <dgm:spPr/>
    </dgm:pt>
    <dgm:pt modelId="{73074D42-2AAE-42D1-8BE6-91C938641F32}" type="pres">
      <dgm:prSet presAssocID="{53002A86-5047-40CE-845E-E235090C7214}" presName="node" presStyleLbl="node1" presStyleIdx="3" presStyleCnt="4">
        <dgm:presLayoutVars>
          <dgm:bulletEnabled val="1"/>
        </dgm:presLayoutVars>
      </dgm:prSet>
      <dgm:spPr/>
    </dgm:pt>
    <dgm:pt modelId="{EDFECE26-C0BC-4D92-87C7-7843BA347769}" type="pres">
      <dgm:prSet presAssocID="{53002A86-5047-40CE-845E-E235090C7214}" presName="invisiNode" presStyleLbl="node1" presStyleIdx="3" presStyleCnt="4"/>
      <dgm:spPr/>
    </dgm:pt>
    <dgm:pt modelId="{F57F88DB-D6DE-4AEC-B96A-AFB71DE74377}" type="pres">
      <dgm:prSet presAssocID="{53002A86-5047-40CE-845E-E235090C7214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</dgm:ptLst>
  <dgm:cxnLst>
    <dgm:cxn modelId="{AD3A4D00-AA85-4A42-B580-1F28870A7ABE}" type="presOf" srcId="{5F0D1510-11B0-469B-B6D7-0CD03A149CF8}" destId="{CDCA2016-65C5-40EF-A71C-73985FC48546}" srcOrd="0" destOrd="1" presId="urn:microsoft.com/office/officeart/2005/8/layout/pList2"/>
    <dgm:cxn modelId="{E1625C05-0FA4-45FA-93EF-DDB60379712B}" type="presOf" srcId="{23C120E4-610B-4403-9A4B-EB4E41E1EE0E}" destId="{CDCA2016-65C5-40EF-A71C-73985FC48546}" srcOrd="0" destOrd="4" presId="urn:microsoft.com/office/officeart/2005/8/layout/pList2"/>
    <dgm:cxn modelId="{027AE109-C481-488F-9586-B05B6E8659E9}" type="presOf" srcId="{66B37F41-1B4B-4D49-B2A2-D6E4C5AFF16E}" destId="{8C825199-1F10-4B94-867E-564A86A1B64A}" srcOrd="0" destOrd="1" presId="urn:microsoft.com/office/officeart/2005/8/layout/pList2"/>
    <dgm:cxn modelId="{EFE4200C-44E5-4289-90C1-09C80E6FE9BF}" srcId="{E72DBB38-0877-4DC4-9933-C2E7B98AA8BC}" destId="{5EBA0D96-73B3-4A4E-9DE6-EBC4319E4D79}" srcOrd="0" destOrd="0" parTransId="{91597B2B-C7CC-4150-8D1A-72F725EAD600}" sibTransId="{54FD2926-0024-4458-AC22-74CB1FC0082F}"/>
    <dgm:cxn modelId="{BF02D425-B7FA-4B2F-8B2F-38DEEFF74A5C}" srcId="{E72DBB38-0877-4DC4-9933-C2E7B98AA8BC}" destId="{53002A86-5047-40CE-845E-E235090C7214}" srcOrd="3" destOrd="0" parTransId="{909E7423-A3C2-49A9-A9CA-EA3577B30C1B}" sibTransId="{07756471-052C-4E0C-A120-C78F13B2AC92}"/>
    <dgm:cxn modelId="{DEB96530-6F2E-456E-8C3E-29DA4D713313}" srcId="{5EBA0D96-73B3-4A4E-9DE6-EBC4319E4D79}" destId="{E6CB8605-250B-4B9A-BB63-3B42F00B7058}" srcOrd="2" destOrd="0" parTransId="{EC2A5D42-7BCC-4122-B349-2030684E930F}" sibTransId="{491EEE12-85C1-4A99-B8F0-39DBA6D6CA00}"/>
    <dgm:cxn modelId="{01FEAF3D-48CC-45A3-9A2E-20F3D8245FC2}" srcId="{5EBA0D96-73B3-4A4E-9DE6-EBC4319E4D79}" destId="{5F0D1510-11B0-469B-B6D7-0CD03A149CF8}" srcOrd="0" destOrd="0" parTransId="{5047E36E-5E35-419E-830B-CB2CD141DBEB}" sibTransId="{DD6B6574-F0D7-4CE9-8151-5123CB2B342F}"/>
    <dgm:cxn modelId="{33FF985F-2A66-4D22-BFA6-DC3EDCB02543}" type="presOf" srcId="{5EBA0D96-73B3-4A4E-9DE6-EBC4319E4D79}" destId="{CDCA2016-65C5-40EF-A71C-73985FC48546}" srcOrd="0" destOrd="0" presId="urn:microsoft.com/office/officeart/2005/8/layout/pList2"/>
    <dgm:cxn modelId="{AE009E4A-7F39-417A-94AF-65E178295DA3}" type="presOf" srcId="{AFDAB4E0-627D-45F6-9C87-B8A7921B2688}" destId="{73074D42-2AAE-42D1-8BE6-91C938641F32}" srcOrd="0" destOrd="1" presId="urn:microsoft.com/office/officeart/2005/8/layout/pList2"/>
    <dgm:cxn modelId="{487F3B51-860E-4C22-A5F6-F942C78D0838}" type="presOf" srcId="{53002A86-5047-40CE-845E-E235090C7214}" destId="{73074D42-2AAE-42D1-8BE6-91C938641F32}" srcOrd="0" destOrd="0" presId="urn:microsoft.com/office/officeart/2005/8/layout/pList2"/>
    <dgm:cxn modelId="{3FC76A73-4F82-4CB0-9EC4-26CD6D15F22D}" type="presOf" srcId="{FA451E79-900E-48D2-BAE0-E971E9954218}" destId="{8C825199-1F10-4B94-867E-564A86A1B64A}" srcOrd="0" destOrd="0" presId="urn:microsoft.com/office/officeart/2005/8/layout/pList2"/>
    <dgm:cxn modelId="{22022984-1FDD-4375-8AA3-8D615EE595BA}" srcId="{A5E8FDE7-4E2F-403E-88FD-6F6DBFC70D4C}" destId="{F65D8566-1989-47A0-804E-87895B26DEF6}" srcOrd="1" destOrd="0" parTransId="{219478B9-491B-4DFC-98F3-BA32B4522851}" sibTransId="{E8E2E48C-7CF2-494E-BB7F-8C603C1DAB34}"/>
    <dgm:cxn modelId="{4FE94F85-459A-40A5-826F-668FCB5CD224}" type="presOf" srcId="{74786C04-EA2D-4996-B372-ADD6EA983CF1}" destId="{31392E3D-EEFA-4317-8DAF-8FBC634B1798}" srcOrd="0" destOrd="0" presId="urn:microsoft.com/office/officeart/2005/8/layout/pList2"/>
    <dgm:cxn modelId="{0AF2408C-91C8-4829-B49A-95DA96789CA6}" srcId="{A5E8FDE7-4E2F-403E-88FD-6F6DBFC70D4C}" destId="{D3BF444D-1E95-4CDA-B2A6-911A204C65E8}" srcOrd="0" destOrd="0" parTransId="{F567D7FA-467E-47C7-8088-26F388BA2BAE}" sibTransId="{6CA40346-2B94-46D5-ADC9-89CA9C9D651D}"/>
    <dgm:cxn modelId="{A638CC8C-29B9-4171-95FD-D6594B478ED5}" srcId="{5EBA0D96-73B3-4A4E-9DE6-EBC4319E4D79}" destId="{2B633562-D6A6-4ABC-B914-6351CA230A96}" srcOrd="1" destOrd="0" parTransId="{4E82F26D-C4DA-41E5-9256-4660E5278AE7}" sibTransId="{D3358DFC-30EF-416B-A56B-CDC0735D703C}"/>
    <dgm:cxn modelId="{A49E0E8D-EC13-487B-9A57-FCE0F375F6DB}" type="presOf" srcId="{4CF4514A-DBAC-4FDA-8028-732E50428024}" destId="{A4FC3479-DBB0-4A89-8515-2039F7EC937D}" srcOrd="0" destOrd="3" presId="urn:microsoft.com/office/officeart/2005/8/layout/pList2"/>
    <dgm:cxn modelId="{9E18C796-E230-4EC8-AC78-E632C1E01E73}" type="presOf" srcId="{54FD2926-0024-4458-AC22-74CB1FC0082F}" destId="{578CBCFA-88D3-45EF-9B29-A5AF24A433EB}" srcOrd="0" destOrd="0" presId="urn:microsoft.com/office/officeart/2005/8/layout/pList2"/>
    <dgm:cxn modelId="{B477949D-5666-444C-9E51-CB3BC9F523AF}" type="presOf" srcId="{2B633562-D6A6-4ABC-B914-6351CA230A96}" destId="{CDCA2016-65C5-40EF-A71C-73985FC48546}" srcOrd="0" destOrd="2" presId="urn:microsoft.com/office/officeart/2005/8/layout/pList2"/>
    <dgm:cxn modelId="{AC20AFB7-57A0-41B5-ACB0-83AAB19896F0}" type="presOf" srcId="{0032C71E-B232-482F-90DA-D6E05CF19FF9}" destId="{714AD690-0723-4F6C-BA86-732F4DFE117B}" srcOrd="0" destOrd="0" presId="urn:microsoft.com/office/officeart/2005/8/layout/pList2"/>
    <dgm:cxn modelId="{653366BD-3A61-4FDC-B768-AAFAAB869BBA}" type="presOf" srcId="{E6CB8605-250B-4B9A-BB63-3B42F00B7058}" destId="{CDCA2016-65C5-40EF-A71C-73985FC48546}" srcOrd="0" destOrd="3" presId="urn:microsoft.com/office/officeart/2005/8/layout/pList2"/>
    <dgm:cxn modelId="{4A0FA6BE-502F-42D2-9F8E-CD341E1CA058}" srcId="{E72DBB38-0877-4DC4-9933-C2E7B98AA8BC}" destId="{FA451E79-900E-48D2-BAE0-E971E9954218}" srcOrd="1" destOrd="0" parTransId="{26D85841-2FB1-4C04-84B9-5382CF025876}" sibTransId="{0032C71E-B232-482F-90DA-D6E05CF19FF9}"/>
    <dgm:cxn modelId="{A981E7C8-F510-4673-B2E1-134E18BEA822}" srcId="{FA451E79-900E-48D2-BAE0-E971E9954218}" destId="{66B37F41-1B4B-4D49-B2A2-D6E4C5AFF16E}" srcOrd="0" destOrd="0" parTransId="{C289644C-A909-436B-AA6F-780C94B165E5}" sibTransId="{5F808DAF-F2B4-4705-B4AA-57E7560344E3}"/>
    <dgm:cxn modelId="{DF2BEBD8-9265-45C9-AD07-027303E5EA1D}" srcId="{E72DBB38-0877-4DC4-9933-C2E7B98AA8BC}" destId="{A5E8FDE7-4E2F-403E-88FD-6F6DBFC70D4C}" srcOrd="2" destOrd="0" parTransId="{B53C3FA5-C530-4B92-82E7-3F8B340B52DB}" sibTransId="{74786C04-EA2D-4996-B372-ADD6EA983CF1}"/>
    <dgm:cxn modelId="{3C9DCFDB-6FD0-4DB4-8EC0-E557500BBE79}" type="presOf" srcId="{E72DBB38-0877-4DC4-9933-C2E7B98AA8BC}" destId="{578375FD-F6AD-4E05-B777-899BC4F34A96}" srcOrd="0" destOrd="0" presId="urn:microsoft.com/office/officeart/2005/8/layout/pList2"/>
    <dgm:cxn modelId="{9E59CDDC-DD67-44A3-8F76-5E4893D20F24}" srcId="{53002A86-5047-40CE-845E-E235090C7214}" destId="{AFDAB4E0-627D-45F6-9C87-B8A7921B2688}" srcOrd="0" destOrd="0" parTransId="{AF2EABAD-A214-404E-818D-20658496E121}" sibTransId="{06F77671-8CE6-4D65-9C33-CA4304F2C47D}"/>
    <dgm:cxn modelId="{BD2C00E0-1491-4D6E-BDD0-500E1DBD3DD5}" srcId="{5EBA0D96-73B3-4A4E-9DE6-EBC4319E4D79}" destId="{23C120E4-610B-4403-9A4B-EB4E41E1EE0E}" srcOrd="3" destOrd="0" parTransId="{C0D81A82-51A2-46FB-B7F1-39CB27A9F2FB}" sibTransId="{D37AF508-7187-45DC-A13F-D3CEC7D30AF7}"/>
    <dgm:cxn modelId="{BD15A7E5-003F-455C-816C-9EEEE204440F}" type="presOf" srcId="{D3BF444D-1E95-4CDA-B2A6-911A204C65E8}" destId="{A4FC3479-DBB0-4A89-8515-2039F7EC937D}" srcOrd="0" destOrd="1" presId="urn:microsoft.com/office/officeart/2005/8/layout/pList2"/>
    <dgm:cxn modelId="{B6850CEB-AD40-4975-BF47-5E021A329872}" type="presOf" srcId="{F65D8566-1989-47A0-804E-87895B26DEF6}" destId="{A4FC3479-DBB0-4A89-8515-2039F7EC937D}" srcOrd="0" destOrd="2" presId="urn:microsoft.com/office/officeart/2005/8/layout/pList2"/>
    <dgm:cxn modelId="{CC2912F1-9255-4A99-BA4F-6C2ED832504A}" type="presOf" srcId="{7F04187F-AC6D-4C91-B8F7-7854F4EFBAA5}" destId="{A4FC3479-DBB0-4A89-8515-2039F7EC937D}" srcOrd="0" destOrd="4" presId="urn:microsoft.com/office/officeart/2005/8/layout/pList2"/>
    <dgm:cxn modelId="{AE9686F5-31C3-465E-AF58-FADAD03E37E8}" srcId="{A5E8FDE7-4E2F-403E-88FD-6F6DBFC70D4C}" destId="{4CF4514A-DBAC-4FDA-8028-732E50428024}" srcOrd="2" destOrd="0" parTransId="{DE14BEDA-BC0A-42D4-AF7B-A03CC89DB83D}" sibTransId="{8EE6D72C-3890-43B7-B19E-A43CF3238EDB}"/>
    <dgm:cxn modelId="{8F0A11F7-04B7-43BB-84AE-0A110AB79C20}" srcId="{A5E8FDE7-4E2F-403E-88FD-6F6DBFC70D4C}" destId="{7F04187F-AC6D-4C91-B8F7-7854F4EFBAA5}" srcOrd="3" destOrd="0" parTransId="{EBAD1995-9FFF-4C8F-8447-6DA93B648072}" sibTransId="{CF3193F7-824C-458A-9BC7-813F0FCBD854}"/>
    <dgm:cxn modelId="{BE21BCF7-5C9E-4470-8425-77CAA1755248}" type="presOf" srcId="{A5E8FDE7-4E2F-403E-88FD-6F6DBFC70D4C}" destId="{A4FC3479-DBB0-4A89-8515-2039F7EC937D}" srcOrd="0" destOrd="0" presId="urn:microsoft.com/office/officeart/2005/8/layout/pList2"/>
    <dgm:cxn modelId="{A13874BE-DEDE-4EB6-A8B1-A2A0806703C0}" type="presParOf" srcId="{578375FD-F6AD-4E05-B777-899BC4F34A96}" destId="{A16FF1DB-0B50-4AA2-A412-1F2DCE952D95}" srcOrd="0" destOrd="0" presId="urn:microsoft.com/office/officeart/2005/8/layout/pList2"/>
    <dgm:cxn modelId="{386E8EF7-D0A9-494D-BEB5-10CD0E81454E}" type="presParOf" srcId="{578375FD-F6AD-4E05-B777-899BC4F34A96}" destId="{405298C3-CE96-4093-A838-A99046CD2829}" srcOrd="1" destOrd="0" presId="urn:microsoft.com/office/officeart/2005/8/layout/pList2"/>
    <dgm:cxn modelId="{05F586BE-019C-4897-959A-8C4D4C884728}" type="presParOf" srcId="{405298C3-CE96-4093-A838-A99046CD2829}" destId="{4EBEEEBE-D397-4F99-904F-6CFEBE290E7E}" srcOrd="0" destOrd="0" presId="urn:microsoft.com/office/officeart/2005/8/layout/pList2"/>
    <dgm:cxn modelId="{CE87855E-97C6-46DF-9284-A53DD9FBFC1F}" type="presParOf" srcId="{4EBEEEBE-D397-4F99-904F-6CFEBE290E7E}" destId="{CDCA2016-65C5-40EF-A71C-73985FC48546}" srcOrd="0" destOrd="0" presId="urn:microsoft.com/office/officeart/2005/8/layout/pList2"/>
    <dgm:cxn modelId="{0AC4BF2A-FA2C-405A-853D-5C2EB16F0A39}" type="presParOf" srcId="{4EBEEEBE-D397-4F99-904F-6CFEBE290E7E}" destId="{F8BAE381-8FBF-43F1-95E8-16327B97E521}" srcOrd="1" destOrd="0" presId="urn:microsoft.com/office/officeart/2005/8/layout/pList2"/>
    <dgm:cxn modelId="{BDFF6C34-892E-4662-B184-BF5CDC838272}" type="presParOf" srcId="{4EBEEEBE-D397-4F99-904F-6CFEBE290E7E}" destId="{475A58B3-8C4F-419A-B4EC-32A62E7316DE}" srcOrd="2" destOrd="0" presId="urn:microsoft.com/office/officeart/2005/8/layout/pList2"/>
    <dgm:cxn modelId="{773682A2-188D-488C-B50A-890C19068CBC}" type="presParOf" srcId="{405298C3-CE96-4093-A838-A99046CD2829}" destId="{578CBCFA-88D3-45EF-9B29-A5AF24A433EB}" srcOrd="1" destOrd="0" presId="urn:microsoft.com/office/officeart/2005/8/layout/pList2"/>
    <dgm:cxn modelId="{8FEA52A8-DE66-42F5-9988-D136F2D2F8E8}" type="presParOf" srcId="{405298C3-CE96-4093-A838-A99046CD2829}" destId="{7653126B-D5B5-4352-B98C-40CA7C38FF8A}" srcOrd="2" destOrd="0" presId="urn:microsoft.com/office/officeart/2005/8/layout/pList2"/>
    <dgm:cxn modelId="{C9C33901-2ABD-4CC3-ADA6-780710325BF5}" type="presParOf" srcId="{7653126B-D5B5-4352-B98C-40CA7C38FF8A}" destId="{8C825199-1F10-4B94-867E-564A86A1B64A}" srcOrd="0" destOrd="0" presId="urn:microsoft.com/office/officeart/2005/8/layout/pList2"/>
    <dgm:cxn modelId="{3AFD8270-497B-4785-8B41-E73179C1D2B2}" type="presParOf" srcId="{7653126B-D5B5-4352-B98C-40CA7C38FF8A}" destId="{83F7B4A3-D29C-4045-A90E-37D4437E58D2}" srcOrd="1" destOrd="0" presId="urn:microsoft.com/office/officeart/2005/8/layout/pList2"/>
    <dgm:cxn modelId="{A1039766-AF45-4092-A796-FEABDC19F2C4}" type="presParOf" srcId="{7653126B-D5B5-4352-B98C-40CA7C38FF8A}" destId="{753A131D-0A5D-4E64-A2C6-088DA26F5BF8}" srcOrd="2" destOrd="0" presId="urn:microsoft.com/office/officeart/2005/8/layout/pList2"/>
    <dgm:cxn modelId="{EB258A00-EC3C-43C9-BB67-773DB66B74D2}" type="presParOf" srcId="{405298C3-CE96-4093-A838-A99046CD2829}" destId="{714AD690-0723-4F6C-BA86-732F4DFE117B}" srcOrd="3" destOrd="0" presId="urn:microsoft.com/office/officeart/2005/8/layout/pList2"/>
    <dgm:cxn modelId="{C8993B51-CD0B-43E4-B308-22068E382C2C}" type="presParOf" srcId="{405298C3-CE96-4093-A838-A99046CD2829}" destId="{A79DF77E-ECB1-4BCE-9FD1-8B1C20662323}" srcOrd="4" destOrd="0" presId="urn:microsoft.com/office/officeart/2005/8/layout/pList2"/>
    <dgm:cxn modelId="{76AE1D02-8FD5-454B-844A-C3DF34059C81}" type="presParOf" srcId="{A79DF77E-ECB1-4BCE-9FD1-8B1C20662323}" destId="{A4FC3479-DBB0-4A89-8515-2039F7EC937D}" srcOrd="0" destOrd="0" presId="urn:microsoft.com/office/officeart/2005/8/layout/pList2"/>
    <dgm:cxn modelId="{8201FBAD-5F11-4F84-8D31-F8F8C1757D22}" type="presParOf" srcId="{A79DF77E-ECB1-4BCE-9FD1-8B1C20662323}" destId="{1700373C-08A0-4535-BCC3-40FAAB4439A8}" srcOrd="1" destOrd="0" presId="urn:microsoft.com/office/officeart/2005/8/layout/pList2"/>
    <dgm:cxn modelId="{FE5FB68B-C127-413C-80F1-EF4E1965F1F8}" type="presParOf" srcId="{A79DF77E-ECB1-4BCE-9FD1-8B1C20662323}" destId="{C5B7F0C7-ED53-4D04-AB3E-888DEC7951C7}" srcOrd="2" destOrd="0" presId="urn:microsoft.com/office/officeart/2005/8/layout/pList2"/>
    <dgm:cxn modelId="{ADE2191B-D3F6-4A80-83EF-8CA5DA02C2BD}" type="presParOf" srcId="{405298C3-CE96-4093-A838-A99046CD2829}" destId="{31392E3D-EEFA-4317-8DAF-8FBC634B1798}" srcOrd="5" destOrd="0" presId="urn:microsoft.com/office/officeart/2005/8/layout/pList2"/>
    <dgm:cxn modelId="{C262AC3D-9EA5-4F40-8AE7-3B94D3DC43C8}" type="presParOf" srcId="{405298C3-CE96-4093-A838-A99046CD2829}" destId="{2D99840D-1C9A-4B6D-A73C-E60733B0FCDE}" srcOrd="6" destOrd="0" presId="urn:microsoft.com/office/officeart/2005/8/layout/pList2"/>
    <dgm:cxn modelId="{7791436B-CA7F-4809-A5DD-1E40D7B6D784}" type="presParOf" srcId="{2D99840D-1C9A-4B6D-A73C-E60733B0FCDE}" destId="{73074D42-2AAE-42D1-8BE6-91C938641F32}" srcOrd="0" destOrd="0" presId="urn:microsoft.com/office/officeart/2005/8/layout/pList2"/>
    <dgm:cxn modelId="{3B39FA1E-B928-4640-9704-71927FDF2AA5}" type="presParOf" srcId="{2D99840D-1C9A-4B6D-A73C-E60733B0FCDE}" destId="{EDFECE26-C0BC-4D92-87C7-7843BA347769}" srcOrd="1" destOrd="0" presId="urn:microsoft.com/office/officeart/2005/8/layout/pList2"/>
    <dgm:cxn modelId="{0136F842-38CD-4129-B34B-2D4DC5B3810D}" type="presParOf" srcId="{2D99840D-1C9A-4B6D-A73C-E60733B0FCDE}" destId="{F57F88DB-D6DE-4AEC-B96A-AFB71DE7437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72DBB38-0877-4DC4-9933-C2E7B98AA8BC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</dgm:pt>
    <dgm:pt modelId="{5EBA0D96-73B3-4A4E-9DE6-EBC4319E4D79}">
      <dgm:prSet phldrT="[Texto]"/>
      <dgm:spPr/>
      <dgm:t>
        <a:bodyPr/>
        <a:lstStyle/>
        <a:p>
          <a:r>
            <a:rPr lang="pt-BR" dirty="0"/>
            <a:t>Planejamento da contratação</a:t>
          </a:r>
        </a:p>
      </dgm:t>
    </dgm:pt>
    <dgm:pt modelId="{91597B2B-C7CC-4150-8D1A-72F725EAD600}" type="parTrans" cxnId="{EFE4200C-44E5-4289-90C1-09C80E6FE9BF}">
      <dgm:prSet/>
      <dgm:spPr/>
      <dgm:t>
        <a:bodyPr/>
        <a:lstStyle/>
        <a:p>
          <a:endParaRPr lang="pt-BR"/>
        </a:p>
      </dgm:t>
    </dgm:pt>
    <dgm:pt modelId="{54FD2926-0024-4458-AC22-74CB1FC0082F}" type="sibTrans" cxnId="{EFE4200C-44E5-4289-90C1-09C80E6FE9BF}">
      <dgm:prSet/>
      <dgm:spPr/>
      <dgm:t>
        <a:bodyPr/>
        <a:lstStyle/>
        <a:p>
          <a:endParaRPr lang="pt-BR"/>
        </a:p>
      </dgm:t>
    </dgm:pt>
    <dgm:pt modelId="{32E097FF-C891-4CEE-8D04-824C4455E525}">
      <dgm:prSet phldrT="[Texto]"/>
      <dgm:spPr/>
      <dgm:t>
        <a:bodyPr/>
        <a:lstStyle/>
        <a:p>
          <a:r>
            <a:rPr lang="pt-BR" dirty="0"/>
            <a:t>Seleção do fornecedor</a:t>
          </a:r>
        </a:p>
      </dgm:t>
    </dgm:pt>
    <dgm:pt modelId="{8001DD2E-456A-4774-9F47-635145A5A627}" type="parTrans" cxnId="{2BFE7463-D6CA-4D5F-9465-30133D7860C8}">
      <dgm:prSet/>
      <dgm:spPr/>
      <dgm:t>
        <a:bodyPr/>
        <a:lstStyle/>
        <a:p>
          <a:endParaRPr lang="pt-BR"/>
        </a:p>
      </dgm:t>
    </dgm:pt>
    <dgm:pt modelId="{8D031614-09E1-4DB0-948E-06F81FDE1D91}" type="sibTrans" cxnId="{2BFE7463-D6CA-4D5F-9465-30133D7860C8}">
      <dgm:prSet/>
      <dgm:spPr/>
      <dgm:t>
        <a:bodyPr/>
        <a:lstStyle/>
        <a:p>
          <a:endParaRPr lang="pt-BR"/>
        </a:p>
      </dgm:t>
    </dgm:pt>
    <dgm:pt modelId="{DC570989-6F02-454D-8EB4-7209672F9664}">
      <dgm:prSet phldrT="[Texto]"/>
      <dgm:spPr/>
      <dgm:t>
        <a:bodyPr/>
        <a:lstStyle/>
        <a:p>
          <a:r>
            <a:rPr lang="pt-BR" dirty="0"/>
            <a:t>12 trilhas</a:t>
          </a:r>
        </a:p>
      </dgm:t>
    </dgm:pt>
    <dgm:pt modelId="{297CDB27-3BE6-4FA8-92B6-A8DE86A4615C}" type="parTrans" cxnId="{7C4B533E-F55E-4155-9B0B-BF2FBAFACD94}">
      <dgm:prSet/>
      <dgm:spPr/>
      <dgm:t>
        <a:bodyPr/>
        <a:lstStyle/>
        <a:p>
          <a:endParaRPr lang="pt-BR"/>
        </a:p>
      </dgm:t>
    </dgm:pt>
    <dgm:pt modelId="{7569ED6F-3CD4-4AFF-ABB6-8C6457877971}" type="sibTrans" cxnId="{7C4B533E-F55E-4155-9B0B-BF2FBAFACD94}">
      <dgm:prSet/>
      <dgm:spPr/>
      <dgm:t>
        <a:bodyPr/>
        <a:lstStyle/>
        <a:p>
          <a:endParaRPr lang="pt-BR"/>
        </a:p>
      </dgm:t>
    </dgm:pt>
    <dgm:pt modelId="{C036A812-1AAB-4390-B45D-F340EBB0565A}">
      <dgm:prSet phldrT="[Texto]"/>
      <dgm:spPr/>
      <dgm:t>
        <a:bodyPr/>
        <a:lstStyle/>
        <a:p>
          <a:r>
            <a:rPr lang="pt-BR" dirty="0"/>
            <a:t>41 trilhas</a:t>
          </a:r>
        </a:p>
      </dgm:t>
    </dgm:pt>
    <dgm:pt modelId="{866D4BDC-0A42-409F-AFC2-096170C7E1E0}" type="parTrans" cxnId="{8755893D-FFEC-4A09-B695-7B61E7C96797}">
      <dgm:prSet/>
      <dgm:spPr/>
      <dgm:t>
        <a:bodyPr/>
        <a:lstStyle/>
        <a:p>
          <a:endParaRPr lang="pt-BR"/>
        </a:p>
      </dgm:t>
    </dgm:pt>
    <dgm:pt modelId="{6D7A312F-2168-47BA-87CA-120E8C11F5F7}" type="sibTrans" cxnId="{8755893D-FFEC-4A09-B695-7B61E7C96797}">
      <dgm:prSet/>
      <dgm:spPr/>
      <dgm:t>
        <a:bodyPr/>
        <a:lstStyle/>
        <a:p>
          <a:endParaRPr lang="pt-BR"/>
        </a:p>
      </dgm:t>
    </dgm:pt>
    <dgm:pt modelId="{E698093C-57D9-446A-BB8C-C9355EC34F98}" type="pres">
      <dgm:prSet presAssocID="{E72DBB38-0877-4DC4-9933-C2E7B98AA8BC}" presName="theList" presStyleCnt="0">
        <dgm:presLayoutVars>
          <dgm:dir/>
          <dgm:animLvl val="lvl"/>
          <dgm:resizeHandles val="exact"/>
        </dgm:presLayoutVars>
      </dgm:prSet>
      <dgm:spPr/>
    </dgm:pt>
    <dgm:pt modelId="{A79AC51A-7EBE-4FAF-84C6-3F2BE3EC1FE7}" type="pres">
      <dgm:prSet presAssocID="{5EBA0D96-73B3-4A4E-9DE6-EBC4319E4D79}" presName="compNode" presStyleCnt="0"/>
      <dgm:spPr/>
    </dgm:pt>
    <dgm:pt modelId="{8D5872EF-A735-475F-8D72-3933D7436FBE}" type="pres">
      <dgm:prSet presAssocID="{5EBA0D96-73B3-4A4E-9DE6-EBC4319E4D79}" presName="aNode" presStyleLbl="bgShp" presStyleIdx="0" presStyleCnt="2" custLinFactNeighborX="3747" custLinFactNeighborY="1228"/>
      <dgm:spPr/>
    </dgm:pt>
    <dgm:pt modelId="{0D5E99BB-6286-486C-B6DB-01566B4BFF29}" type="pres">
      <dgm:prSet presAssocID="{5EBA0D96-73B3-4A4E-9DE6-EBC4319E4D79}" presName="textNode" presStyleLbl="bgShp" presStyleIdx="0" presStyleCnt="2"/>
      <dgm:spPr/>
    </dgm:pt>
    <dgm:pt modelId="{CF2CBDFF-3383-4F87-ADC6-94EA6DCCA880}" type="pres">
      <dgm:prSet presAssocID="{5EBA0D96-73B3-4A4E-9DE6-EBC4319E4D79}" presName="compChildNode" presStyleCnt="0"/>
      <dgm:spPr/>
    </dgm:pt>
    <dgm:pt modelId="{BF455F9D-6186-4A53-8A27-F1D4A968D1C0}" type="pres">
      <dgm:prSet presAssocID="{5EBA0D96-73B3-4A4E-9DE6-EBC4319E4D79}" presName="theInnerList" presStyleCnt="0"/>
      <dgm:spPr/>
    </dgm:pt>
    <dgm:pt modelId="{B0B6F4C4-5B00-4720-8DC5-E00BD373720D}" type="pres">
      <dgm:prSet presAssocID="{DC570989-6F02-454D-8EB4-7209672F9664}" presName="childNode" presStyleLbl="node1" presStyleIdx="0" presStyleCnt="2">
        <dgm:presLayoutVars>
          <dgm:bulletEnabled val="1"/>
        </dgm:presLayoutVars>
      </dgm:prSet>
      <dgm:spPr/>
    </dgm:pt>
    <dgm:pt modelId="{FD142F94-5544-4435-8F64-08F06313E9A5}" type="pres">
      <dgm:prSet presAssocID="{5EBA0D96-73B3-4A4E-9DE6-EBC4319E4D79}" presName="aSpace" presStyleCnt="0"/>
      <dgm:spPr/>
    </dgm:pt>
    <dgm:pt modelId="{398062A9-4632-4454-8415-D0F8D616963F}" type="pres">
      <dgm:prSet presAssocID="{32E097FF-C891-4CEE-8D04-824C4455E525}" presName="compNode" presStyleCnt="0"/>
      <dgm:spPr/>
    </dgm:pt>
    <dgm:pt modelId="{FF07227A-4EEF-42C8-9F2F-831D811C6AC9}" type="pres">
      <dgm:prSet presAssocID="{32E097FF-C891-4CEE-8D04-824C4455E525}" presName="aNode" presStyleLbl="bgShp" presStyleIdx="1" presStyleCnt="2"/>
      <dgm:spPr/>
    </dgm:pt>
    <dgm:pt modelId="{96F70219-67C3-413B-8D2C-5EA42129AA37}" type="pres">
      <dgm:prSet presAssocID="{32E097FF-C891-4CEE-8D04-824C4455E525}" presName="textNode" presStyleLbl="bgShp" presStyleIdx="1" presStyleCnt="2"/>
      <dgm:spPr/>
    </dgm:pt>
    <dgm:pt modelId="{1AE22E55-6450-4C82-8023-9AEF97CC63C2}" type="pres">
      <dgm:prSet presAssocID="{32E097FF-C891-4CEE-8D04-824C4455E525}" presName="compChildNode" presStyleCnt="0"/>
      <dgm:spPr/>
    </dgm:pt>
    <dgm:pt modelId="{9E78CB71-4E9D-4D22-B984-8BA9AD8D1D45}" type="pres">
      <dgm:prSet presAssocID="{32E097FF-C891-4CEE-8D04-824C4455E525}" presName="theInnerList" presStyleCnt="0"/>
      <dgm:spPr/>
    </dgm:pt>
    <dgm:pt modelId="{2B234800-D45E-4D65-82D7-CF157F155FD4}" type="pres">
      <dgm:prSet presAssocID="{C036A812-1AAB-4390-B45D-F340EBB0565A}" presName="childNode" presStyleLbl="node1" presStyleIdx="1" presStyleCnt="2" custLinFactNeighborX="3747" custLinFactNeighborY="1228">
        <dgm:presLayoutVars>
          <dgm:bulletEnabled val="1"/>
        </dgm:presLayoutVars>
      </dgm:prSet>
      <dgm:spPr/>
    </dgm:pt>
  </dgm:ptLst>
  <dgm:cxnLst>
    <dgm:cxn modelId="{B63D7406-A842-4BFF-8D97-5431C158365C}" type="presOf" srcId="{32E097FF-C891-4CEE-8D04-824C4455E525}" destId="{96F70219-67C3-413B-8D2C-5EA42129AA37}" srcOrd="1" destOrd="0" presId="urn:microsoft.com/office/officeart/2005/8/layout/lProcess2"/>
    <dgm:cxn modelId="{D4D69B0A-CAE8-4E93-BB13-6CBE54560B7B}" type="presOf" srcId="{5EBA0D96-73B3-4A4E-9DE6-EBC4319E4D79}" destId="{0D5E99BB-6286-486C-B6DB-01566B4BFF29}" srcOrd="1" destOrd="0" presId="urn:microsoft.com/office/officeart/2005/8/layout/lProcess2"/>
    <dgm:cxn modelId="{EFE4200C-44E5-4289-90C1-09C80E6FE9BF}" srcId="{E72DBB38-0877-4DC4-9933-C2E7B98AA8BC}" destId="{5EBA0D96-73B3-4A4E-9DE6-EBC4319E4D79}" srcOrd="0" destOrd="0" parTransId="{91597B2B-C7CC-4150-8D1A-72F725EAD600}" sibTransId="{54FD2926-0024-4458-AC22-74CB1FC0082F}"/>
    <dgm:cxn modelId="{0A928711-C244-41E5-A1E2-BE7731650135}" type="presOf" srcId="{C036A812-1AAB-4390-B45D-F340EBB0565A}" destId="{2B234800-D45E-4D65-82D7-CF157F155FD4}" srcOrd="0" destOrd="0" presId="urn:microsoft.com/office/officeart/2005/8/layout/lProcess2"/>
    <dgm:cxn modelId="{8755893D-FFEC-4A09-B695-7B61E7C96797}" srcId="{32E097FF-C891-4CEE-8D04-824C4455E525}" destId="{C036A812-1AAB-4390-B45D-F340EBB0565A}" srcOrd="0" destOrd="0" parTransId="{866D4BDC-0A42-409F-AFC2-096170C7E1E0}" sibTransId="{6D7A312F-2168-47BA-87CA-120E8C11F5F7}"/>
    <dgm:cxn modelId="{7C4B533E-F55E-4155-9B0B-BF2FBAFACD94}" srcId="{5EBA0D96-73B3-4A4E-9DE6-EBC4319E4D79}" destId="{DC570989-6F02-454D-8EB4-7209672F9664}" srcOrd="0" destOrd="0" parTransId="{297CDB27-3BE6-4FA8-92B6-A8DE86A4615C}" sibTransId="{7569ED6F-3CD4-4AFF-ABB6-8C6457877971}"/>
    <dgm:cxn modelId="{6E830E5B-8C2E-4855-B0EF-C407DFECA990}" type="presOf" srcId="{E72DBB38-0877-4DC4-9933-C2E7B98AA8BC}" destId="{E698093C-57D9-446A-BB8C-C9355EC34F98}" srcOrd="0" destOrd="0" presId="urn:microsoft.com/office/officeart/2005/8/layout/lProcess2"/>
    <dgm:cxn modelId="{890FD442-E781-4CCD-8C67-87DA921F4638}" type="presOf" srcId="{5EBA0D96-73B3-4A4E-9DE6-EBC4319E4D79}" destId="{8D5872EF-A735-475F-8D72-3933D7436FBE}" srcOrd="0" destOrd="0" presId="urn:microsoft.com/office/officeart/2005/8/layout/lProcess2"/>
    <dgm:cxn modelId="{2BFE7463-D6CA-4D5F-9465-30133D7860C8}" srcId="{E72DBB38-0877-4DC4-9933-C2E7B98AA8BC}" destId="{32E097FF-C891-4CEE-8D04-824C4455E525}" srcOrd="1" destOrd="0" parTransId="{8001DD2E-456A-4774-9F47-635145A5A627}" sibTransId="{8D031614-09E1-4DB0-948E-06F81FDE1D91}"/>
    <dgm:cxn modelId="{3178AB8A-5578-4394-9A1F-69258D6DB2FE}" type="presOf" srcId="{DC570989-6F02-454D-8EB4-7209672F9664}" destId="{B0B6F4C4-5B00-4720-8DC5-E00BD373720D}" srcOrd="0" destOrd="0" presId="urn:microsoft.com/office/officeart/2005/8/layout/lProcess2"/>
    <dgm:cxn modelId="{701880DC-7B56-4071-9801-B95CDFEBEE7D}" type="presOf" srcId="{32E097FF-C891-4CEE-8D04-824C4455E525}" destId="{FF07227A-4EEF-42C8-9F2F-831D811C6AC9}" srcOrd="0" destOrd="0" presId="urn:microsoft.com/office/officeart/2005/8/layout/lProcess2"/>
    <dgm:cxn modelId="{D3D2CED7-6455-49B1-8387-CA91455F325A}" type="presParOf" srcId="{E698093C-57D9-446A-BB8C-C9355EC34F98}" destId="{A79AC51A-7EBE-4FAF-84C6-3F2BE3EC1FE7}" srcOrd="0" destOrd="0" presId="urn:microsoft.com/office/officeart/2005/8/layout/lProcess2"/>
    <dgm:cxn modelId="{CA075FEA-A8C5-41FE-9102-DFE8539892C9}" type="presParOf" srcId="{A79AC51A-7EBE-4FAF-84C6-3F2BE3EC1FE7}" destId="{8D5872EF-A735-475F-8D72-3933D7436FBE}" srcOrd="0" destOrd="0" presId="urn:microsoft.com/office/officeart/2005/8/layout/lProcess2"/>
    <dgm:cxn modelId="{1F4DF6F1-F7A3-4280-8FDA-79610143910D}" type="presParOf" srcId="{A79AC51A-7EBE-4FAF-84C6-3F2BE3EC1FE7}" destId="{0D5E99BB-6286-486C-B6DB-01566B4BFF29}" srcOrd="1" destOrd="0" presId="urn:microsoft.com/office/officeart/2005/8/layout/lProcess2"/>
    <dgm:cxn modelId="{77A8A442-A27F-4EBC-A287-B4CD6B1D9C90}" type="presParOf" srcId="{A79AC51A-7EBE-4FAF-84C6-3F2BE3EC1FE7}" destId="{CF2CBDFF-3383-4F87-ADC6-94EA6DCCA880}" srcOrd="2" destOrd="0" presId="urn:microsoft.com/office/officeart/2005/8/layout/lProcess2"/>
    <dgm:cxn modelId="{A755CDB9-2DEE-45AC-800E-3EBF533F9D5B}" type="presParOf" srcId="{CF2CBDFF-3383-4F87-ADC6-94EA6DCCA880}" destId="{BF455F9D-6186-4A53-8A27-F1D4A968D1C0}" srcOrd="0" destOrd="0" presId="urn:microsoft.com/office/officeart/2005/8/layout/lProcess2"/>
    <dgm:cxn modelId="{6215BCF7-8DA8-4798-870E-5C7FD4A13B3A}" type="presParOf" srcId="{BF455F9D-6186-4A53-8A27-F1D4A968D1C0}" destId="{B0B6F4C4-5B00-4720-8DC5-E00BD373720D}" srcOrd="0" destOrd="0" presId="urn:microsoft.com/office/officeart/2005/8/layout/lProcess2"/>
    <dgm:cxn modelId="{39BA2D50-6176-4C1B-AA8A-F3A2B15126CA}" type="presParOf" srcId="{E698093C-57D9-446A-BB8C-C9355EC34F98}" destId="{FD142F94-5544-4435-8F64-08F06313E9A5}" srcOrd="1" destOrd="0" presId="urn:microsoft.com/office/officeart/2005/8/layout/lProcess2"/>
    <dgm:cxn modelId="{BC98132A-7B9C-439B-A713-93D774B6B34D}" type="presParOf" srcId="{E698093C-57D9-446A-BB8C-C9355EC34F98}" destId="{398062A9-4632-4454-8415-D0F8D616963F}" srcOrd="2" destOrd="0" presId="urn:microsoft.com/office/officeart/2005/8/layout/lProcess2"/>
    <dgm:cxn modelId="{0D71B626-767E-4324-BE45-EEC0843D68F8}" type="presParOf" srcId="{398062A9-4632-4454-8415-D0F8D616963F}" destId="{FF07227A-4EEF-42C8-9F2F-831D811C6AC9}" srcOrd="0" destOrd="0" presId="urn:microsoft.com/office/officeart/2005/8/layout/lProcess2"/>
    <dgm:cxn modelId="{EFFD6CFC-57AA-4BC1-B47A-1C8175DDB9EB}" type="presParOf" srcId="{398062A9-4632-4454-8415-D0F8D616963F}" destId="{96F70219-67C3-413B-8D2C-5EA42129AA37}" srcOrd="1" destOrd="0" presId="urn:microsoft.com/office/officeart/2005/8/layout/lProcess2"/>
    <dgm:cxn modelId="{D12C6C7A-2780-44CE-87CA-0D5ABE581FB3}" type="presParOf" srcId="{398062A9-4632-4454-8415-D0F8D616963F}" destId="{1AE22E55-6450-4C82-8023-9AEF97CC63C2}" srcOrd="2" destOrd="0" presId="urn:microsoft.com/office/officeart/2005/8/layout/lProcess2"/>
    <dgm:cxn modelId="{C6A8CD9E-D355-4F17-BB1F-7EAD71DF8205}" type="presParOf" srcId="{1AE22E55-6450-4C82-8023-9AEF97CC63C2}" destId="{9E78CB71-4E9D-4D22-B984-8BA9AD8D1D45}" srcOrd="0" destOrd="0" presId="urn:microsoft.com/office/officeart/2005/8/layout/lProcess2"/>
    <dgm:cxn modelId="{7B749F3A-0815-44AF-8D71-89EDA014E3DC}" type="presParOf" srcId="{9E78CB71-4E9D-4D22-B984-8BA9AD8D1D45}" destId="{2B234800-D45E-4D65-82D7-CF157F155FD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08F2DA-F7A7-4E9D-B18E-7239866676C0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E6CF4219-D30C-43A0-83B3-1E2E68E13A6E}">
      <dgm:prSet custT="1"/>
      <dgm:spPr/>
      <dgm:t>
        <a:bodyPr/>
        <a:lstStyle/>
        <a:p>
          <a:r>
            <a:rPr lang="pt-BR" sz="3200" b="1" kern="1200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R$8,6 Bi </a:t>
          </a:r>
          <a:br>
            <a:rPr lang="pt-BR" sz="2600" kern="1200" dirty="0"/>
          </a:br>
          <a:r>
            <a:rPr lang="pt-BR" sz="2600" kern="1200" dirty="0"/>
            <a:t>licitações suspensas com indícios de fraude em 2018 e 2021</a:t>
          </a:r>
        </a:p>
      </dgm:t>
    </dgm:pt>
    <dgm:pt modelId="{06BB46FB-AD16-44ED-8DB3-FF5A1B0945F5}" type="parTrans" cxnId="{932E40BC-0D52-4196-9C2D-4D1BB233FA84}">
      <dgm:prSet/>
      <dgm:spPr/>
      <dgm:t>
        <a:bodyPr/>
        <a:lstStyle/>
        <a:p>
          <a:endParaRPr lang="pt-BR"/>
        </a:p>
      </dgm:t>
    </dgm:pt>
    <dgm:pt modelId="{ACF0C83D-BA26-4524-8DFB-D92E36829D07}" type="sibTrans" cxnId="{932E40BC-0D52-4196-9C2D-4D1BB233FA84}">
      <dgm:prSet/>
      <dgm:spPr/>
      <dgm:t>
        <a:bodyPr/>
        <a:lstStyle/>
        <a:p>
          <a:endParaRPr lang="pt-BR"/>
        </a:p>
      </dgm:t>
    </dgm:pt>
    <dgm:pt modelId="{673353F2-9D67-4C1B-B0C5-B47BCEEAD58A}">
      <dgm:prSet custT="1"/>
      <dgm:spPr/>
      <dgm:t>
        <a:bodyPr/>
        <a:lstStyle/>
        <a:p>
          <a:r>
            <a:rPr lang="pt-BR" sz="3200" b="1" kern="1200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R$ 1,31 Bi</a:t>
          </a:r>
          <a:br>
            <a:rPr lang="pt-BR" sz="2600" kern="1200" dirty="0"/>
          </a:br>
          <a:r>
            <a:rPr lang="pt-BR" sz="2600" kern="1200" dirty="0"/>
            <a:t>Benefícios Financeiros Aprovados</a:t>
          </a:r>
          <a:br>
            <a:rPr lang="pt-BR" sz="2600" kern="1200" dirty="0"/>
          </a:br>
          <a:r>
            <a:rPr lang="pt-BR" sz="2600" kern="1200" dirty="0"/>
            <a:t>(438 milhões em 2021)</a:t>
          </a:r>
        </a:p>
      </dgm:t>
    </dgm:pt>
    <dgm:pt modelId="{B68A85E8-F529-44F6-89BA-B6A990899B89}" type="parTrans" cxnId="{0DDF68D4-59FE-4C6E-B288-8132251A97EB}">
      <dgm:prSet/>
      <dgm:spPr/>
      <dgm:t>
        <a:bodyPr/>
        <a:lstStyle/>
        <a:p>
          <a:endParaRPr lang="pt-BR"/>
        </a:p>
      </dgm:t>
    </dgm:pt>
    <dgm:pt modelId="{299103B6-7E52-4F69-A8DA-E7DB0CEF0A35}" type="sibTrans" cxnId="{0DDF68D4-59FE-4C6E-B288-8132251A97EB}">
      <dgm:prSet/>
      <dgm:spPr/>
      <dgm:t>
        <a:bodyPr/>
        <a:lstStyle/>
        <a:p>
          <a:endParaRPr lang="pt-BR"/>
        </a:p>
      </dgm:t>
    </dgm:pt>
    <dgm:pt modelId="{F81A797A-036E-43B5-8326-929836272755}" type="pres">
      <dgm:prSet presAssocID="{5C08F2DA-F7A7-4E9D-B18E-7239866676C0}" presName="diagram" presStyleCnt="0">
        <dgm:presLayoutVars>
          <dgm:dir/>
          <dgm:resizeHandles val="exact"/>
        </dgm:presLayoutVars>
      </dgm:prSet>
      <dgm:spPr/>
    </dgm:pt>
    <dgm:pt modelId="{3B594B6D-F80F-47D8-984C-8DF08FB10952}" type="pres">
      <dgm:prSet presAssocID="{E6CF4219-D30C-43A0-83B3-1E2E68E13A6E}" presName="node" presStyleLbl="node1" presStyleIdx="0" presStyleCnt="2">
        <dgm:presLayoutVars>
          <dgm:bulletEnabled val="1"/>
        </dgm:presLayoutVars>
      </dgm:prSet>
      <dgm:spPr/>
    </dgm:pt>
    <dgm:pt modelId="{7354AC07-CA12-4D43-B4AC-F61CD2E3594B}" type="pres">
      <dgm:prSet presAssocID="{ACF0C83D-BA26-4524-8DFB-D92E36829D07}" presName="sibTrans" presStyleCnt="0"/>
      <dgm:spPr/>
    </dgm:pt>
    <dgm:pt modelId="{D4817B27-42E4-4EDA-A687-50C6200DF42F}" type="pres">
      <dgm:prSet presAssocID="{673353F2-9D67-4C1B-B0C5-B47BCEEAD58A}" presName="node" presStyleLbl="node1" presStyleIdx="1" presStyleCnt="2">
        <dgm:presLayoutVars>
          <dgm:bulletEnabled val="1"/>
        </dgm:presLayoutVars>
      </dgm:prSet>
      <dgm:spPr/>
    </dgm:pt>
  </dgm:ptLst>
  <dgm:cxnLst>
    <dgm:cxn modelId="{701CFF65-04CA-4D3F-B6FB-D187B7377FE1}" type="presOf" srcId="{5C08F2DA-F7A7-4E9D-B18E-7239866676C0}" destId="{F81A797A-036E-43B5-8326-929836272755}" srcOrd="0" destOrd="0" presId="urn:microsoft.com/office/officeart/2005/8/layout/default"/>
    <dgm:cxn modelId="{B4731095-062D-4C27-90F7-B72E805D4447}" type="presOf" srcId="{673353F2-9D67-4C1B-B0C5-B47BCEEAD58A}" destId="{D4817B27-42E4-4EDA-A687-50C6200DF42F}" srcOrd="0" destOrd="0" presId="urn:microsoft.com/office/officeart/2005/8/layout/default"/>
    <dgm:cxn modelId="{732D1EAB-7720-4BBE-B966-B4973477B2A5}" type="presOf" srcId="{E6CF4219-D30C-43A0-83B3-1E2E68E13A6E}" destId="{3B594B6D-F80F-47D8-984C-8DF08FB10952}" srcOrd="0" destOrd="0" presId="urn:microsoft.com/office/officeart/2005/8/layout/default"/>
    <dgm:cxn modelId="{932E40BC-0D52-4196-9C2D-4D1BB233FA84}" srcId="{5C08F2DA-F7A7-4E9D-B18E-7239866676C0}" destId="{E6CF4219-D30C-43A0-83B3-1E2E68E13A6E}" srcOrd="0" destOrd="0" parTransId="{06BB46FB-AD16-44ED-8DB3-FF5A1B0945F5}" sibTransId="{ACF0C83D-BA26-4524-8DFB-D92E36829D07}"/>
    <dgm:cxn modelId="{0DDF68D4-59FE-4C6E-B288-8132251A97EB}" srcId="{5C08F2DA-F7A7-4E9D-B18E-7239866676C0}" destId="{673353F2-9D67-4C1B-B0C5-B47BCEEAD58A}" srcOrd="1" destOrd="0" parTransId="{B68A85E8-F529-44F6-89BA-B6A990899B89}" sibTransId="{299103B6-7E52-4F69-A8DA-E7DB0CEF0A35}"/>
    <dgm:cxn modelId="{E901691F-ADE9-47BF-83A4-05BB2D6CFED2}" type="presParOf" srcId="{F81A797A-036E-43B5-8326-929836272755}" destId="{3B594B6D-F80F-47D8-984C-8DF08FB10952}" srcOrd="0" destOrd="0" presId="urn:microsoft.com/office/officeart/2005/8/layout/default"/>
    <dgm:cxn modelId="{1E5C5073-55C6-41B6-9427-E53C61CE889C}" type="presParOf" srcId="{F81A797A-036E-43B5-8326-929836272755}" destId="{7354AC07-CA12-4D43-B4AC-F61CD2E3594B}" srcOrd="1" destOrd="0" presId="urn:microsoft.com/office/officeart/2005/8/layout/default"/>
    <dgm:cxn modelId="{6451765A-42EC-40A1-ACE4-90AEF1D7B6D4}" type="presParOf" srcId="{F81A797A-036E-43B5-8326-929836272755}" destId="{D4817B27-42E4-4EDA-A687-50C6200DF42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608DB-F6D7-46E2-8B48-A52EC5FAD24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47E682D-9CAF-4089-80C6-72D00508D9CD}">
      <dgm:prSet phldrT="[Texto]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dirty="0"/>
            <a:t> </a:t>
          </a:r>
        </a:p>
      </dgm:t>
    </dgm:pt>
    <dgm:pt modelId="{7C61C798-FA26-4F45-8629-DE5175FCE0E8}" type="parTrans" cxnId="{A5E8A574-F698-4C23-9E45-996DF354B6AC}">
      <dgm:prSet/>
      <dgm:spPr/>
      <dgm:t>
        <a:bodyPr/>
        <a:lstStyle/>
        <a:p>
          <a:endParaRPr lang="pt-BR"/>
        </a:p>
      </dgm:t>
    </dgm:pt>
    <dgm:pt modelId="{7E6AD717-4766-4864-B419-0AE538FEBF38}" type="sibTrans" cxnId="{A5E8A574-F698-4C23-9E45-996DF354B6AC}">
      <dgm:prSet/>
      <dgm:spPr/>
      <dgm:t>
        <a:bodyPr/>
        <a:lstStyle/>
        <a:p>
          <a:endParaRPr lang="pt-BR"/>
        </a:p>
      </dgm:t>
    </dgm:pt>
    <dgm:pt modelId="{6EA4CE60-6CD7-431E-99AA-69A639F3C6B2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sz="1800" dirty="0">
              <a:solidFill>
                <a:srgbClr val="002042"/>
              </a:solidFill>
            </a:rPr>
            <a:t>Secretaria Federal de Controle Interno</a:t>
          </a:r>
        </a:p>
        <a:p>
          <a:r>
            <a:rPr lang="pt-BR" sz="2800" b="1" dirty="0">
              <a:solidFill>
                <a:srgbClr val="002042"/>
              </a:solidFill>
            </a:rPr>
            <a:t>SFC</a:t>
          </a:r>
        </a:p>
      </dgm:t>
    </dgm:pt>
    <dgm:pt modelId="{89D9C8F6-F71C-4AFD-AD50-53B3AEECE5BE}" type="parTrans" cxnId="{1DE7EDE8-3C98-4AC8-8725-BD84A57617CB}">
      <dgm:prSet/>
      <dgm:spPr/>
      <dgm:t>
        <a:bodyPr/>
        <a:lstStyle/>
        <a:p>
          <a:endParaRPr lang="pt-BR"/>
        </a:p>
      </dgm:t>
    </dgm:pt>
    <dgm:pt modelId="{EF442CB2-FB9B-44CD-A6DD-8213F1C36773}" type="sibTrans" cxnId="{1DE7EDE8-3C98-4AC8-8725-BD84A57617CB}">
      <dgm:prSet/>
      <dgm:spPr/>
      <dgm:t>
        <a:bodyPr/>
        <a:lstStyle/>
        <a:p>
          <a:endParaRPr lang="pt-BR"/>
        </a:p>
      </dgm:t>
    </dgm:pt>
    <dgm:pt modelId="{9192F98E-F999-4BD1-8698-5CC5FEE364F9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sz="1800" kern="1200" dirty="0">
              <a:solidFill>
                <a:srgbClr val="002042"/>
              </a:solidFill>
            </a:rPr>
            <a:t>Secretaria de Transparência à Corrupção</a:t>
          </a:r>
          <a:br>
            <a:rPr lang="pt-BR" sz="1800" kern="1200" dirty="0">
              <a:solidFill>
                <a:srgbClr val="002042"/>
              </a:solidFill>
            </a:rPr>
          </a:br>
          <a:endParaRPr lang="pt-BR" sz="1800" kern="1200" dirty="0">
            <a:solidFill>
              <a:srgbClr val="002042"/>
            </a:solidFill>
          </a:endParaRPr>
        </a:p>
        <a:p>
          <a:r>
            <a:rPr lang="pt-BR" sz="2800" b="1" kern="1200" dirty="0">
              <a:solidFill>
                <a:srgbClr val="002042"/>
              </a:solidFill>
              <a:latin typeface="Calibri" panose="020F0502020204030204"/>
              <a:ea typeface="+mn-ea"/>
              <a:cs typeface="+mn-cs"/>
            </a:rPr>
            <a:t>STPC</a:t>
          </a:r>
        </a:p>
      </dgm:t>
    </dgm:pt>
    <dgm:pt modelId="{A00B2787-C91E-4FF9-85D4-289B4571B6E9}" type="parTrans" cxnId="{0E215412-2022-4E17-84B6-2971140E8C9C}">
      <dgm:prSet/>
      <dgm:spPr/>
      <dgm:t>
        <a:bodyPr/>
        <a:lstStyle/>
        <a:p>
          <a:endParaRPr lang="pt-BR"/>
        </a:p>
      </dgm:t>
    </dgm:pt>
    <dgm:pt modelId="{ADE455D5-DE75-4CE4-A574-7ECF3CCE02F5}" type="sibTrans" cxnId="{0E215412-2022-4E17-84B6-2971140E8C9C}">
      <dgm:prSet/>
      <dgm:spPr/>
      <dgm:t>
        <a:bodyPr/>
        <a:lstStyle/>
        <a:p>
          <a:endParaRPr lang="pt-BR"/>
        </a:p>
      </dgm:t>
    </dgm:pt>
    <dgm:pt modelId="{A59CC3AC-6F0C-4EF0-B433-779F8CCE9A66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sz="1800" kern="1200" dirty="0">
              <a:solidFill>
                <a:srgbClr val="002042"/>
              </a:solidFill>
            </a:rPr>
            <a:t>Corregedoria-Geral da União</a:t>
          </a:r>
        </a:p>
        <a:p>
          <a:r>
            <a:rPr lang="pt-BR" sz="2800" b="1" kern="1200" dirty="0">
              <a:solidFill>
                <a:srgbClr val="002042"/>
              </a:solidFill>
              <a:latin typeface="Calibri" panose="020F0502020204030204"/>
              <a:ea typeface="+mn-ea"/>
              <a:cs typeface="+mn-cs"/>
            </a:rPr>
            <a:t>CRG</a:t>
          </a:r>
        </a:p>
      </dgm:t>
    </dgm:pt>
    <dgm:pt modelId="{FE60D4E5-9062-4480-BC79-DACDADA27999}" type="parTrans" cxnId="{BA1F1966-B880-4B3E-9BDF-9FE97EFBB3A8}">
      <dgm:prSet/>
      <dgm:spPr/>
      <dgm:t>
        <a:bodyPr/>
        <a:lstStyle/>
        <a:p>
          <a:endParaRPr lang="pt-BR"/>
        </a:p>
      </dgm:t>
    </dgm:pt>
    <dgm:pt modelId="{ECB1A000-A694-4D07-AD8B-CD68782126D7}" type="sibTrans" cxnId="{BA1F1966-B880-4B3E-9BDF-9FE97EFBB3A8}">
      <dgm:prSet/>
      <dgm:spPr/>
      <dgm:t>
        <a:bodyPr/>
        <a:lstStyle/>
        <a:p>
          <a:endParaRPr lang="pt-BR"/>
        </a:p>
      </dgm:t>
    </dgm:pt>
    <dgm:pt modelId="{3FC38C66-D2F6-4D24-8AAC-3FC350872FEA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sz="1800" kern="1200" dirty="0" err="1">
              <a:solidFill>
                <a:srgbClr val="002042"/>
              </a:solidFill>
            </a:rPr>
            <a:t>Ouvidoria-Geral</a:t>
          </a:r>
          <a:r>
            <a:rPr lang="pt-BR" sz="1800" kern="1200" dirty="0">
              <a:solidFill>
                <a:srgbClr val="002042"/>
              </a:solidFill>
            </a:rPr>
            <a:t> da União</a:t>
          </a:r>
          <a:br>
            <a:rPr lang="pt-BR" sz="1800" kern="1200" dirty="0">
              <a:solidFill>
                <a:srgbClr val="002042"/>
              </a:solidFill>
            </a:rPr>
          </a:br>
          <a:br>
            <a:rPr lang="pt-BR" sz="1800" kern="1200" dirty="0">
              <a:solidFill>
                <a:srgbClr val="002042"/>
              </a:solidFill>
            </a:rPr>
          </a:br>
          <a:r>
            <a:rPr lang="pt-BR" sz="2800" b="1" kern="1200" dirty="0">
              <a:solidFill>
                <a:srgbClr val="002042"/>
              </a:solidFill>
              <a:latin typeface="Calibri" panose="020F0502020204030204"/>
              <a:ea typeface="+mn-ea"/>
              <a:cs typeface="+mn-cs"/>
            </a:rPr>
            <a:t>OGU</a:t>
          </a:r>
        </a:p>
      </dgm:t>
    </dgm:pt>
    <dgm:pt modelId="{3864871E-35B4-4A87-8116-6E30D125D3B5}" type="parTrans" cxnId="{C533A8EB-E3B0-4781-BD27-99783BEBBC65}">
      <dgm:prSet/>
      <dgm:spPr/>
      <dgm:t>
        <a:bodyPr/>
        <a:lstStyle/>
        <a:p>
          <a:endParaRPr lang="pt-BR"/>
        </a:p>
      </dgm:t>
    </dgm:pt>
    <dgm:pt modelId="{BC89FFB4-4895-4F0C-8047-54CECB9619EA}" type="sibTrans" cxnId="{C533A8EB-E3B0-4781-BD27-99783BEBBC65}">
      <dgm:prSet/>
      <dgm:spPr/>
      <dgm:t>
        <a:bodyPr/>
        <a:lstStyle/>
        <a:p>
          <a:endParaRPr lang="pt-BR"/>
        </a:p>
      </dgm:t>
    </dgm:pt>
    <dgm:pt modelId="{F674E3C8-4ADA-430E-96EF-2F39C4DD6B93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sz="1800" kern="1200" dirty="0">
              <a:solidFill>
                <a:srgbClr val="002042"/>
              </a:solidFill>
            </a:rPr>
            <a:t>Secretaria de Combate à Corrupção</a:t>
          </a:r>
          <a:br>
            <a:rPr lang="pt-BR" sz="1800" kern="1200" dirty="0">
              <a:solidFill>
                <a:srgbClr val="002042"/>
              </a:solidFill>
            </a:rPr>
          </a:br>
          <a:br>
            <a:rPr lang="pt-BR" sz="1800" kern="1200" dirty="0">
              <a:solidFill>
                <a:srgbClr val="002042"/>
              </a:solidFill>
            </a:rPr>
          </a:br>
          <a:r>
            <a:rPr lang="pt-BR" sz="2800" b="1" kern="1200" dirty="0">
              <a:solidFill>
                <a:srgbClr val="002042"/>
              </a:solidFill>
              <a:latin typeface="Calibri" panose="020F0502020204030204"/>
              <a:ea typeface="+mn-ea"/>
              <a:cs typeface="+mn-cs"/>
            </a:rPr>
            <a:t>SCC</a:t>
          </a:r>
        </a:p>
      </dgm:t>
    </dgm:pt>
    <dgm:pt modelId="{13E47D6A-2936-4DAF-A54B-7531620C7E48}" type="parTrans" cxnId="{2DCCBA0B-088B-4CD2-8A1B-900A4AC4F035}">
      <dgm:prSet/>
      <dgm:spPr/>
      <dgm:t>
        <a:bodyPr/>
        <a:lstStyle/>
        <a:p>
          <a:endParaRPr lang="pt-BR"/>
        </a:p>
      </dgm:t>
    </dgm:pt>
    <dgm:pt modelId="{E61965AC-EA73-4307-B929-F0F0782A7285}" type="sibTrans" cxnId="{2DCCBA0B-088B-4CD2-8A1B-900A4AC4F035}">
      <dgm:prSet/>
      <dgm:spPr/>
      <dgm:t>
        <a:bodyPr/>
        <a:lstStyle/>
        <a:p>
          <a:endParaRPr lang="pt-BR"/>
        </a:p>
      </dgm:t>
    </dgm:pt>
    <dgm:pt modelId="{22971725-3738-49F0-BC67-D8036D2AB2A6}" type="pres">
      <dgm:prSet presAssocID="{F10608DB-F6D7-46E2-8B48-A52EC5FAD24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3574B2-D715-4007-A8E0-96DE350AAD30}" type="pres">
      <dgm:prSet presAssocID="{647E682D-9CAF-4089-80C6-72D00508D9CD}" presName="vertOne" presStyleCnt="0"/>
      <dgm:spPr/>
    </dgm:pt>
    <dgm:pt modelId="{B9D5CC59-203C-4191-A84B-B6F20C7AAAAD}" type="pres">
      <dgm:prSet presAssocID="{647E682D-9CAF-4089-80C6-72D00508D9CD}" presName="txOne" presStyleLbl="node0" presStyleIdx="0" presStyleCnt="1" custScaleY="47141">
        <dgm:presLayoutVars>
          <dgm:chPref val="3"/>
        </dgm:presLayoutVars>
      </dgm:prSet>
      <dgm:spPr/>
    </dgm:pt>
    <dgm:pt modelId="{93CD86A6-9203-4D07-868C-C33EFD5AA892}" type="pres">
      <dgm:prSet presAssocID="{647E682D-9CAF-4089-80C6-72D00508D9CD}" presName="parTransOne" presStyleCnt="0"/>
      <dgm:spPr/>
    </dgm:pt>
    <dgm:pt modelId="{D6E29943-B1F1-4E1F-98CC-BC3B847BE866}" type="pres">
      <dgm:prSet presAssocID="{647E682D-9CAF-4089-80C6-72D00508D9CD}" presName="horzOne" presStyleCnt="0"/>
      <dgm:spPr/>
    </dgm:pt>
    <dgm:pt modelId="{AFBCE38A-875F-4206-85AE-8834681F054C}" type="pres">
      <dgm:prSet presAssocID="{6EA4CE60-6CD7-431E-99AA-69A639F3C6B2}" presName="vertTwo" presStyleCnt="0"/>
      <dgm:spPr/>
    </dgm:pt>
    <dgm:pt modelId="{974534C5-9DDF-49FE-8D17-CB3DA3E5054B}" type="pres">
      <dgm:prSet presAssocID="{6EA4CE60-6CD7-431E-99AA-69A639F3C6B2}" presName="txTwo" presStyleLbl="node2" presStyleIdx="0" presStyleCnt="5">
        <dgm:presLayoutVars>
          <dgm:chPref val="3"/>
        </dgm:presLayoutVars>
      </dgm:prSet>
      <dgm:spPr/>
    </dgm:pt>
    <dgm:pt modelId="{3055E5BA-9357-4F65-896F-F7B670DFEA23}" type="pres">
      <dgm:prSet presAssocID="{6EA4CE60-6CD7-431E-99AA-69A639F3C6B2}" presName="horzTwo" presStyleCnt="0"/>
      <dgm:spPr/>
    </dgm:pt>
    <dgm:pt modelId="{907BFFE0-8AA7-4993-AEDD-2315573C3CEB}" type="pres">
      <dgm:prSet presAssocID="{EF442CB2-FB9B-44CD-A6DD-8213F1C36773}" presName="sibSpaceTwo" presStyleCnt="0"/>
      <dgm:spPr/>
    </dgm:pt>
    <dgm:pt modelId="{CA5852F0-0E6E-407A-A5A8-13AAA94A86C2}" type="pres">
      <dgm:prSet presAssocID="{9192F98E-F999-4BD1-8698-5CC5FEE364F9}" presName="vertTwo" presStyleCnt="0"/>
      <dgm:spPr/>
    </dgm:pt>
    <dgm:pt modelId="{0AF4F9FE-ADD9-4546-8093-A33AAE37CCF1}" type="pres">
      <dgm:prSet presAssocID="{9192F98E-F999-4BD1-8698-5CC5FEE364F9}" presName="txTwo" presStyleLbl="node2" presStyleIdx="1" presStyleCnt="5">
        <dgm:presLayoutVars>
          <dgm:chPref val="3"/>
        </dgm:presLayoutVars>
      </dgm:prSet>
      <dgm:spPr/>
    </dgm:pt>
    <dgm:pt modelId="{0DFB0B12-5D30-46C3-9868-167DFA2D6FC2}" type="pres">
      <dgm:prSet presAssocID="{9192F98E-F999-4BD1-8698-5CC5FEE364F9}" presName="horzTwo" presStyleCnt="0"/>
      <dgm:spPr/>
    </dgm:pt>
    <dgm:pt modelId="{872D1674-518E-425F-9627-3ACD7929BD0B}" type="pres">
      <dgm:prSet presAssocID="{ADE455D5-DE75-4CE4-A574-7ECF3CCE02F5}" presName="sibSpaceTwo" presStyleCnt="0"/>
      <dgm:spPr/>
    </dgm:pt>
    <dgm:pt modelId="{46872F5E-0598-47E8-980C-30280D290E90}" type="pres">
      <dgm:prSet presAssocID="{3FC38C66-D2F6-4D24-8AAC-3FC350872FEA}" presName="vertTwo" presStyleCnt="0"/>
      <dgm:spPr/>
    </dgm:pt>
    <dgm:pt modelId="{09E415BB-89C7-46FD-A20B-D24A9E350590}" type="pres">
      <dgm:prSet presAssocID="{3FC38C66-D2F6-4D24-8AAC-3FC350872FEA}" presName="txTwo" presStyleLbl="node2" presStyleIdx="2" presStyleCnt="5">
        <dgm:presLayoutVars>
          <dgm:chPref val="3"/>
        </dgm:presLayoutVars>
      </dgm:prSet>
      <dgm:spPr/>
    </dgm:pt>
    <dgm:pt modelId="{A3C8C6C3-9628-483A-BB9C-A3599882ECD2}" type="pres">
      <dgm:prSet presAssocID="{3FC38C66-D2F6-4D24-8AAC-3FC350872FEA}" presName="horzTwo" presStyleCnt="0"/>
      <dgm:spPr/>
    </dgm:pt>
    <dgm:pt modelId="{ECE4A3CD-43CD-430F-AA24-BF9BDD04C654}" type="pres">
      <dgm:prSet presAssocID="{BC89FFB4-4895-4F0C-8047-54CECB9619EA}" presName="sibSpaceTwo" presStyleCnt="0"/>
      <dgm:spPr/>
    </dgm:pt>
    <dgm:pt modelId="{1792316B-5CF7-47A5-AB87-EF91EF76CE01}" type="pres">
      <dgm:prSet presAssocID="{F674E3C8-4ADA-430E-96EF-2F39C4DD6B93}" presName="vertTwo" presStyleCnt="0"/>
      <dgm:spPr/>
    </dgm:pt>
    <dgm:pt modelId="{5ED8C32B-0A32-4C05-B8F0-5BADCC113CEB}" type="pres">
      <dgm:prSet presAssocID="{F674E3C8-4ADA-430E-96EF-2F39C4DD6B93}" presName="txTwo" presStyleLbl="node2" presStyleIdx="3" presStyleCnt="5">
        <dgm:presLayoutVars>
          <dgm:chPref val="3"/>
        </dgm:presLayoutVars>
      </dgm:prSet>
      <dgm:spPr/>
    </dgm:pt>
    <dgm:pt modelId="{EC54A47C-6205-46B7-84FC-BD9475972B56}" type="pres">
      <dgm:prSet presAssocID="{F674E3C8-4ADA-430E-96EF-2F39C4DD6B93}" presName="horzTwo" presStyleCnt="0"/>
      <dgm:spPr/>
    </dgm:pt>
    <dgm:pt modelId="{DF09DC15-E956-45EE-8F09-B843EE7F8F4A}" type="pres">
      <dgm:prSet presAssocID="{E61965AC-EA73-4307-B929-F0F0782A7285}" presName="sibSpaceTwo" presStyleCnt="0"/>
      <dgm:spPr/>
    </dgm:pt>
    <dgm:pt modelId="{D83195A1-DA06-4330-9374-6A62E604179A}" type="pres">
      <dgm:prSet presAssocID="{A59CC3AC-6F0C-4EF0-B433-779F8CCE9A66}" presName="vertTwo" presStyleCnt="0"/>
      <dgm:spPr/>
    </dgm:pt>
    <dgm:pt modelId="{7A8CFB47-1C8A-44FD-AA9B-33BE76E19BFE}" type="pres">
      <dgm:prSet presAssocID="{A59CC3AC-6F0C-4EF0-B433-779F8CCE9A66}" presName="txTwo" presStyleLbl="node2" presStyleIdx="4" presStyleCnt="5">
        <dgm:presLayoutVars>
          <dgm:chPref val="3"/>
        </dgm:presLayoutVars>
      </dgm:prSet>
      <dgm:spPr/>
    </dgm:pt>
    <dgm:pt modelId="{13934E2D-A415-4875-8A92-64A12D32303C}" type="pres">
      <dgm:prSet presAssocID="{A59CC3AC-6F0C-4EF0-B433-779F8CCE9A66}" presName="horzTwo" presStyleCnt="0"/>
      <dgm:spPr/>
    </dgm:pt>
  </dgm:ptLst>
  <dgm:cxnLst>
    <dgm:cxn modelId="{2DCCBA0B-088B-4CD2-8A1B-900A4AC4F035}" srcId="{647E682D-9CAF-4089-80C6-72D00508D9CD}" destId="{F674E3C8-4ADA-430E-96EF-2F39C4DD6B93}" srcOrd="3" destOrd="0" parTransId="{13E47D6A-2936-4DAF-A54B-7531620C7E48}" sibTransId="{E61965AC-EA73-4307-B929-F0F0782A7285}"/>
    <dgm:cxn modelId="{0E215412-2022-4E17-84B6-2971140E8C9C}" srcId="{647E682D-9CAF-4089-80C6-72D00508D9CD}" destId="{9192F98E-F999-4BD1-8698-5CC5FEE364F9}" srcOrd="1" destOrd="0" parTransId="{A00B2787-C91E-4FF9-85D4-289B4571B6E9}" sibTransId="{ADE455D5-DE75-4CE4-A574-7ECF3CCE02F5}"/>
    <dgm:cxn modelId="{AA802942-A835-4C30-9226-4F64EFD827E6}" type="presOf" srcId="{F674E3C8-4ADA-430E-96EF-2F39C4DD6B93}" destId="{5ED8C32B-0A32-4C05-B8F0-5BADCC113CEB}" srcOrd="0" destOrd="0" presId="urn:microsoft.com/office/officeart/2005/8/layout/hierarchy4"/>
    <dgm:cxn modelId="{BA1F1966-B880-4B3E-9BDF-9FE97EFBB3A8}" srcId="{647E682D-9CAF-4089-80C6-72D00508D9CD}" destId="{A59CC3AC-6F0C-4EF0-B433-779F8CCE9A66}" srcOrd="4" destOrd="0" parTransId="{FE60D4E5-9062-4480-BC79-DACDADA27999}" sibTransId="{ECB1A000-A694-4D07-AD8B-CD68782126D7}"/>
    <dgm:cxn modelId="{79497069-0F76-4B30-8D8E-3F2EBD3A6C12}" type="presOf" srcId="{9192F98E-F999-4BD1-8698-5CC5FEE364F9}" destId="{0AF4F9FE-ADD9-4546-8093-A33AAE37CCF1}" srcOrd="0" destOrd="0" presId="urn:microsoft.com/office/officeart/2005/8/layout/hierarchy4"/>
    <dgm:cxn modelId="{A5E8A574-F698-4C23-9E45-996DF354B6AC}" srcId="{F10608DB-F6D7-46E2-8B48-A52EC5FAD245}" destId="{647E682D-9CAF-4089-80C6-72D00508D9CD}" srcOrd="0" destOrd="0" parTransId="{7C61C798-FA26-4F45-8629-DE5175FCE0E8}" sibTransId="{7E6AD717-4766-4864-B419-0AE538FEBF38}"/>
    <dgm:cxn modelId="{289F9A81-6B43-49BB-804E-25DA3BFA6F86}" type="presOf" srcId="{6EA4CE60-6CD7-431E-99AA-69A639F3C6B2}" destId="{974534C5-9DDF-49FE-8D17-CB3DA3E5054B}" srcOrd="0" destOrd="0" presId="urn:microsoft.com/office/officeart/2005/8/layout/hierarchy4"/>
    <dgm:cxn modelId="{9227BEC4-D85F-4E20-8276-43252FD3576C}" type="presOf" srcId="{F10608DB-F6D7-46E2-8B48-A52EC5FAD245}" destId="{22971725-3738-49F0-BC67-D8036D2AB2A6}" srcOrd="0" destOrd="0" presId="urn:microsoft.com/office/officeart/2005/8/layout/hierarchy4"/>
    <dgm:cxn modelId="{F82009CC-F978-443B-BBAD-E3F6B43A46B7}" type="presOf" srcId="{647E682D-9CAF-4089-80C6-72D00508D9CD}" destId="{B9D5CC59-203C-4191-A84B-B6F20C7AAAAD}" srcOrd="0" destOrd="0" presId="urn:microsoft.com/office/officeart/2005/8/layout/hierarchy4"/>
    <dgm:cxn modelId="{4AE28CDC-5DC0-4D7E-9E1D-A5AE5EDAB5D1}" type="presOf" srcId="{A59CC3AC-6F0C-4EF0-B433-779F8CCE9A66}" destId="{7A8CFB47-1C8A-44FD-AA9B-33BE76E19BFE}" srcOrd="0" destOrd="0" presId="urn:microsoft.com/office/officeart/2005/8/layout/hierarchy4"/>
    <dgm:cxn modelId="{1DE7EDE8-3C98-4AC8-8725-BD84A57617CB}" srcId="{647E682D-9CAF-4089-80C6-72D00508D9CD}" destId="{6EA4CE60-6CD7-431E-99AA-69A639F3C6B2}" srcOrd="0" destOrd="0" parTransId="{89D9C8F6-F71C-4AFD-AD50-53B3AEECE5BE}" sibTransId="{EF442CB2-FB9B-44CD-A6DD-8213F1C36773}"/>
    <dgm:cxn modelId="{C533A8EB-E3B0-4781-BD27-99783BEBBC65}" srcId="{647E682D-9CAF-4089-80C6-72D00508D9CD}" destId="{3FC38C66-D2F6-4D24-8AAC-3FC350872FEA}" srcOrd="2" destOrd="0" parTransId="{3864871E-35B4-4A87-8116-6E30D125D3B5}" sibTransId="{BC89FFB4-4895-4F0C-8047-54CECB9619EA}"/>
    <dgm:cxn modelId="{65DEA2F9-0588-4A49-9DBC-476D42AB3362}" type="presOf" srcId="{3FC38C66-D2F6-4D24-8AAC-3FC350872FEA}" destId="{09E415BB-89C7-46FD-A20B-D24A9E350590}" srcOrd="0" destOrd="0" presId="urn:microsoft.com/office/officeart/2005/8/layout/hierarchy4"/>
    <dgm:cxn modelId="{14961193-4676-4A20-A55B-1884DF4FE5AD}" type="presParOf" srcId="{22971725-3738-49F0-BC67-D8036D2AB2A6}" destId="{E83574B2-D715-4007-A8E0-96DE350AAD30}" srcOrd="0" destOrd="0" presId="urn:microsoft.com/office/officeart/2005/8/layout/hierarchy4"/>
    <dgm:cxn modelId="{7C3598DF-EBBC-490A-9028-6DC818EE65C6}" type="presParOf" srcId="{E83574B2-D715-4007-A8E0-96DE350AAD30}" destId="{B9D5CC59-203C-4191-A84B-B6F20C7AAAAD}" srcOrd="0" destOrd="0" presId="urn:microsoft.com/office/officeart/2005/8/layout/hierarchy4"/>
    <dgm:cxn modelId="{55A145DE-3695-463B-A307-282B71B5AF73}" type="presParOf" srcId="{E83574B2-D715-4007-A8E0-96DE350AAD30}" destId="{93CD86A6-9203-4D07-868C-C33EFD5AA892}" srcOrd="1" destOrd="0" presId="urn:microsoft.com/office/officeart/2005/8/layout/hierarchy4"/>
    <dgm:cxn modelId="{D3A62B9E-F70D-4894-9A0A-BE3393CFC850}" type="presParOf" srcId="{E83574B2-D715-4007-A8E0-96DE350AAD30}" destId="{D6E29943-B1F1-4E1F-98CC-BC3B847BE866}" srcOrd="2" destOrd="0" presId="urn:microsoft.com/office/officeart/2005/8/layout/hierarchy4"/>
    <dgm:cxn modelId="{488BA83A-B5BD-48DE-A08F-0D9764B597AA}" type="presParOf" srcId="{D6E29943-B1F1-4E1F-98CC-BC3B847BE866}" destId="{AFBCE38A-875F-4206-85AE-8834681F054C}" srcOrd="0" destOrd="0" presId="urn:microsoft.com/office/officeart/2005/8/layout/hierarchy4"/>
    <dgm:cxn modelId="{B285ADF2-2D62-4AC3-B6EA-5963DE143902}" type="presParOf" srcId="{AFBCE38A-875F-4206-85AE-8834681F054C}" destId="{974534C5-9DDF-49FE-8D17-CB3DA3E5054B}" srcOrd="0" destOrd="0" presId="urn:microsoft.com/office/officeart/2005/8/layout/hierarchy4"/>
    <dgm:cxn modelId="{A7AF32B9-8081-44C2-AFD4-AB7131EC8333}" type="presParOf" srcId="{AFBCE38A-875F-4206-85AE-8834681F054C}" destId="{3055E5BA-9357-4F65-896F-F7B670DFEA23}" srcOrd="1" destOrd="0" presId="urn:microsoft.com/office/officeart/2005/8/layout/hierarchy4"/>
    <dgm:cxn modelId="{D8E8877D-DC61-4C13-A8E4-251627306250}" type="presParOf" srcId="{D6E29943-B1F1-4E1F-98CC-BC3B847BE866}" destId="{907BFFE0-8AA7-4993-AEDD-2315573C3CEB}" srcOrd="1" destOrd="0" presId="urn:microsoft.com/office/officeart/2005/8/layout/hierarchy4"/>
    <dgm:cxn modelId="{70B5EE62-8C0B-4FB0-A90B-DCA91B0957E5}" type="presParOf" srcId="{D6E29943-B1F1-4E1F-98CC-BC3B847BE866}" destId="{CA5852F0-0E6E-407A-A5A8-13AAA94A86C2}" srcOrd="2" destOrd="0" presId="urn:microsoft.com/office/officeart/2005/8/layout/hierarchy4"/>
    <dgm:cxn modelId="{AB268C5B-5603-4DE1-9470-2EC1885C6B13}" type="presParOf" srcId="{CA5852F0-0E6E-407A-A5A8-13AAA94A86C2}" destId="{0AF4F9FE-ADD9-4546-8093-A33AAE37CCF1}" srcOrd="0" destOrd="0" presId="urn:microsoft.com/office/officeart/2005/8/layout/hierarchy4"/>
    <dgm:cxn modelId="{E2A1F8D2-A6EB-4E43-B439-19CAD5F8E7CE}" type="presParOf" srcId="{CA5852F0-0E6E-407A-A5A8-13AAA94A86C2}" destId="{0DFB0B12-5D30-46C3-9868-167DFA2D6FC2}" srcOrd="1" destOrd="0" presId="urn:microsoft.com/office/officeart/2005/8/layout/hierarchy4"/>
    <dgm:cxn modelId="{EE9F8EDF-2FFD-4DD3-8FD1-09CC3ADF7BE8}" type="presParOf" srcId="{D6E29943-B1F1-4E1F-98CC-BC3B847BE866}" destId="{872D1674-518E-425F-9627-3ACD7929BD0B}" srcOrd="3" destOrd="0" presId="urn:microsoft.com/office/officeart/2005/8/layout/hierarchy4"/>
    <dgm:cxn modelId="{F16AB776-C930-4D11-A421-047C6D8101BC}" type="presParOf" srcId="{D6E29943-B1F1-4E1F-98CC-BC3B847BE866}" destId="{46872F5E-0598-47E8-980C-30280D290E90}" srcOrd="4" destOrd="0" presId="urn:microsoft.com/office/officeart/2005/8/layout/hierarchy4"/>
    <dgm:cxn modelId="{16DC8CEC-9EF7-4925-807A-5FF70F43AAAA}" type="presParOf" srcId="{46872F5E-0598-47E8-980C-30280D290E90}" destId="{09E415BB-89C7-46FD-A20B-D24A9E350590}" srcOrd="0" destOrd="0" presId="urn:microsoft.com/office/officeart/2005/8/layout/hierarchy4"/>
    <dgm:cxn modelId="{D27F5E83-3D28-47F9-988D-FCFF8378F9EF}" type="presParOf" srcId="{46872F5E-0598-47E8-980C-30280D290E90}" destId="{A3C8C6C3-9628-483A-BB9C-A3599882ECD2}" srcOrd="1" destOrd="0" presId="urn:microsoft.com/office/officeart/2005/8/layout/hierarchy4"/>
    <dgm:cxn modelId="{0624A7B9-96C7-41DC-8C8F-B4E5BE22E2A4}" type="presParOf" srcId="{D6E29943-B1F1-4E1F-98CC-BC3B847BE866}" destId="{ECE4A3CD-43CD-430F-AA24-BF9BDD04C654}" srcOrd="5" destOrd="0" presId="urn:microsoft.com/office/officeart/2005/8/layout/hierarchy4"/>
    <dgm:cxn modelId="{E9620715-C68D-4F9A-AF60-D6E4D0AEA873}" type="presParOf" srcId="{D6E29943-B1F1-4E1F-98CC-BC3B847BE866}" destId="{1792316B-5CF7-47A5-AB87-EF91EF76CE01}" srcOrd="6" destOrd="0" presId="urn:microsoft.com/office/officeart/2005/8/layout/hierarchy4"/>
    <dgm:cxn modelId="{29B832B4-0EB2-4D19-AC4D-8E7F6EA3FDC2}" type="presParOf" srcId="{1792316B-5CF7-47A5-AB87-EF91EF76CE01}" destId="{5ED8C32B-0A32-4C05-B8F0-5BADCC113CEB}" srcOrd="0" destOrd="0" presId="urn:microsoft.com/office/officeart/2005/8/layout/hierarchy4"/>
    <dgm:cxn modelId="{C8C8AA80-63A5-4336-BEE2-8C2051AF350F}" type="presParOf" srcId="{1792316B-5CF7-47A5-AB87-EF91EF76CE01}" destId="{EC54A47C-6205-46B7-84FC-BD9475972B56}" srcOrd="1" destOrd="0" presId="urn:microsoft.com/office/officeart/2005/8/layout/hierarchy4"/>
    <dgm:cxn modelId="{6888367D-24BA-4D82-94D7-24D0D06468A2}" type="presParOf" srcId="{D6E29943-B1F1-4E1F-98CC-BC3B847BE866}" destId="{DF09DC15-E956-45EE-8F09-B843EE7F8F4A}" srcOrd="7" destOrd="0" presId="urn:microsoft.com/office/officeart/2005/8/layout/hierarchy4"/>
    <dgm:cxn modelId="{47943BE8-C676-4C51-8FB0-242928864DF8}" type="presParOf" srcId="{D6E29943-B1F1-4E1F-98CC-BC3B847BE866}" destId="{D83195A1-DA06-4330-9374-6A62E604179A}" srcOrd="8" destOrd="0" presId="urn:microsoft.com/office/officeart/2005/8/layout/hierarchy4"/>
    <dgm:cxn modelId="{06AE57F5-B83C-4C68-8651-F7F26C607D73}" type="presParOf" srcId="{D83195A1-DA06-4330-9374-6A62E604179A}" destId="{7A8CFB47-1C8A-44FD-AA9B-33BE76E19BFE}" srcOrd="0" destOrd="0" presId="urn:microsoft.com/office/officeart/2005/8/layout/hierarchy4"/>
    <dgm:cxn modelId="{082CEBFC-3F77-4374-8BF1-56AAC1D391A1}" type="presParOf" srcId="{D83195A1-DA06-4330-9374-6A62E604179A}" destId="{13934E2D-A415-4875-8A92-64A12D32303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8E400-0D04-4227-B4E8-BCA89DB271B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27BBCF5-A0A2-45CC-89D5-5D3808C6C2D4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sz="4000" b="1">
              <a:solidFill>
                <a:srgbClr val="203864"/>
              </a:solidFill>
            </a:rPr>
            <a:t>2.060</a:t>
          </a:r>
          <a:br>
            <a:rPr lang="pt-BR" sz="1800">
              <a:solidFill>
                <a:srgbClr val="203864"/>
              </a:solidFill>
            </a:rPr>
          </a:br>
          <a:r>
            <a:rPr lang="pt-BR" sz="1800">
              <a:solidFill>
                <a:srgbClr val="203864"/>
              </a:solidFill>
            </a:rPr>
            <a:t>Força de trabalho disponível na CGU</a:t>
          </a:r>
        </a:p>
      </dgm:t>
    </dgm:pt>
    <dgm:pt modelId="{A60EFC63-B667-484B-A7F6-D4F0C6358649}" type="parTrans" cxnId="{5737053A-DC17-4814-AFF9-D20FE0273474}">
      <dgm:prSet/>
      <dgm:spPr/>
      <dgm:t>
        <a:bodyPr/>
        <a:lstStyle/>
        <a:p>
          <a:endParaRPr lang="pt-BR" sz="2400"/>
        </a:p>
      </dgm:t>
    </dgm:pt>
    <dgm:pt modelId="{1F8DDCE7-E2BF-4833-A01A-D44952213627}" type="sibTrans" cxnId="{5737053A-DC17-4814-AFF9-D20FE0273474}">
      <dgm:prSet/>
      <dgm:spPr/>
      <dgm:t>
        <a:bodyPr/>
        <a:lstStyle/>
        <a:p>
          <a:endParaRPr lang="pt-BR" sz="2400"/>
        </a:p>
      </dgm:t>
    </dgm:pt>
    <dgm:pt modelId="{2DB00B5F-B726-4BB9-9BCD-87C238D9117D}" type="pres">
      <dgm:prSet presAssocID="{D788E400-0D04-4227-B4E8-BCA89DB271B9}" presName="diagram" presStyleCnt="0">
        <dgm:presLayoutVars>
          <dgm:dir/>
          <dgm:resizeHandles val="exact"/>
        </dgm:presLayoutVars>
      </dgm:prSet>
      <dgm:spPr/>
    </dgm:pt>
    <dgm:pt modelId="{DF48D4A1-7837-4C28-A9BD-0CB95E3A02D7}" type="pres">
      <dgm:prSet presAssocID="{127BBCF5-A0A2-45CC-89D5-5D3808C6C2D4}" presName="node" presStyleLbl="node1" presStyleIdx="0" presStyleCnt="1" custScaleX="317310" custScaleY="142775">
        <dgm:presLayoutVars>
          <dgm:bulletEnabled val="1"/>
        </dgm:presLayoutVars>
      </dgm:prSet>
      <dgm:spPr/>
    </dgm:pt>
  </dgm:ptLst>
  <dgm:cxnLst>
    <dgm:cxn modelId="{5737053A-DC17-4814-AFF9-D20FE0273474}" srcId="{D788E400-0D04-4227-B4E8-BCA89DB271B9}" destId="{127BBCF5-A0A2-45CC-89D5-5D3808C6C2D4}" srcOrd="0" destOrd="0" parTransId="{A60EFC63-B667-484B-A7F6-D4F0C6358649}" sibTransId="{1F8DDCE7-E2BF-4833-A01A-D44952213627}"/>
    <dgm:cxn modelId="{8E79F894-FCC1-4191-B6C2-83D1E4FAD9F0}" type="presOf" srcId="{D788E400-0D04-4227-B4E8-BCA89DB271B9}" destId="{2DB00B5F-B726-4BB9-9BCD-87C238D9117D}" srcOrd="0" destOrd="0" presId="urn:microsoft.com/office/officeart/2005/8/layout/default"/>
    <dgm:cxn modelId="{774CE1CA-2613-4D05-BA9E-79807B207F4C}" type="presOf" srcId="{127BBCF5-A0A2-45CC-89D5-5D3808C6C2D4}" destId="{DF48D4A1-7837-4C28-A9BD-0CB95E3A02D7}" srcOrd="0" destOrd="0" presId="urn:microsoft.com/office/officeart/2005/8/layout/default"/>
    <dgm:cxn modelId="{AF200141-7238-4693-B86C-638E01A7F05C}" type="presParOf" srcId="{2DB00B5F-B726-4BB9-9BCD-87C238D9117D}" destId="{DF48D4A1-7837-4C28-A9BD-0CB95E3A02D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88E400-0D04-4227-B4E8-BCA89DB271B9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127BBCF5-A0A2-45CC-89D5-5D3808C6C2D4}">
      <dgm:prSet phldrT="[Texto]" custT="1"/>
      <dgm:spPr>
        <a:solidFill>
          <a:schemeClr val="bg1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pt-BR" sz="3200" b="1" dirty="0">
              <a:solidFill>
                <a:srgbClr val="203864"/>
              </a:solidFill>
            </a:rPr>
            <a:t>864</a:t>
          </a:r>
          <a:br>
            <a:rPr lang="pt-BR" sz="1600" dirty="0">
              <a:solidFill>
                <a:srgbClr val="203864"/>
              </a:solidFill>
            </a:rPr>
          </a:br>
          <a:r>
            <a:rPr lang="pt-BR" sz="1800" dirty="0">
              <a:solidFill>
                <a:srgbClr val="203864"/>
              </a:solidFill>
            </a:rPr>
            <a:t>Vacâncias de AFFC e TFFC de 2012 a Abril de 2021</a:t>
          </a:r>
        </a:p>
      </dgm:t>
    </dgm:pt>
    <dgm:pt modelId="{A60EFC63-B667-484B-A7F6-D4F0C6358649}" type="parTrans" cxnId="{5737053A-DC17-4814-AFF9-D20FE0273474}">
      <dgm:prSet/>
      <dgm:spPr/>
      <dgm:t>
        <a:bodyPr/>
        <a:lstStyle/>
        <a:p>
          <a:endParaRPr lang="pt-BR" sz="1800">
            <a:solidFill>
              <a:schemeClr val="accent1">
                <a:lumMod val="50000"/>
              </a:schemeClr>
            </a:solidFill>
          </a:endParaRPr>
        </a:p>
      </dgm:t>
    </dgm:pt>
    <dgm:pt modelId="{1F8DDCE7-E2BF-4833-A01A-D44952213627}" type="sibTrans" cxnId="{5737053A-DC17-4814-AFF9-D20FE0273474}">
      <dgm:prSet/>
      <dgm:spPr/>
      <dgm:t>
        <a:bodyPr/>
        <a:lstStyle/>
        <a:p>
          <a:endParaRPr lang="pt-BR" sz="1800">
            <a:solidFill>
              <a:schemeClr val="accent1">
                <a:lumMod val="50000"/>
              </a:schemeClr>
            </a:solidFill>
          </a:endParaRPr>
        </a:p>
      </dgm:t>
    </dgm:pt>
    <dgm:pt modelId="{2DB00B5F-B726-4BB9-9BCD-87C238D9117D}" type="pres">
      <dgm:prSet presAssocID="{D788E400-0D04-4227-B4E8-BCA89DB271B9}" presName="diagram" presStyleCnt="0">
        <dgm:presLayoutVars>
          <dgm:dir/>
          <dgm:resizeHandles val="exact"/>
        </dgm:presLayoutVars>
      </dgm:prSet>
      <dgm:spPr/>
    </dgm:pt>
    <dgm:pt modelId="{DF48D4A1-7837-4C28-A9BD-0CB95E3A02D7}" type="pres">
      <dgm:prSet presAssocID="{127BBCF5-A0A2-45CC-89D5-5D3808C6C2D4}" presName="node" presStyleLbl="node1" presStyleIdx="0" presStyleCnt="1" custScaleX="256323" custScaleY="142775">
        <dgm:presLayoutVars>
          <dgm:bulletEnabled val="1"/>
        </dgm:presLayoutVars>
      </dgm:prSet>
      <dgm:spPr/>
    </dgm:pt>
  </dgm:ptLst>
  <dgm:cxnLst>
    <dgm:cxn modelId="{5737053A-DC17-4814-AFF9-D20FE0273474}" srcId="{D788E400-0D04-4227-B4E8-BCA89DB271B9}" destId="{127BBCF5-A0A2-45CC-89D5-5D3808C6C2D4}" srcOrd="0" destOrd="0" parTransId="{A60EFC63-B667-484B-A7F6-D4F0C6358649}" sibTransId="{1F8DDCE7-E2BF-4833-A01A-D44952213627}"/>
    <dgm:cxn modelId="{8E79F894-FCC1-4191-B6C2-83D1E4FAD9F0}" type="presOf" srcId="{D788E400-0D04-4227-B4E8-BCA89DB271B9}" destId="{2DB00B5F-B726-4BB9-9BCD-87C238D9117D}" srcOrd="0" destOrd="0" presId="urn:microsoft.com/office/officeart/2005/8/layout/default"/>
    <dgm:cxn modelId="{774CE1CA-2613-4D05-BA9E-79807B207F4C}" type="presOf" srcId="{127BBCF5-A0A2-45CC-89D5-5D3808C6C2D4}" destId="{DF48D4A1-7837-4C28-A9BD-0CB95E3A02D7}" srcOrd="0" destOrd="0" presId="urn:microsoft.com/office/officeart/2005/8/layout/default"/>
    <dgm:cxn modelId="{AF200141-7238-4693-B86C-638E01A7F05C}" type="presParOf" srcId="{2DB00B5F-B726-4BB9-9BCD-87C238D9117D}" destId="{DF48D4A1-7837-4C28-A9BD-0CB95E3A02D7}" srcOrd="0" destOrd="0" presId="urn:microsoft.com/office/officeart/2005/8/layout/default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8ECBAB-E127-4012-8142-80376D982E8E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DBB71E80-0D35-414E-8B27-D3FACDEAF7CE}">
      <dgm:prSet phldrT="[Texto]"/>
      <dgm:spPr/>
      <dgm:t>
        <a:bodyPr/>
        <a:lstStyle/>
        <a:p>
          <a:r>
            <a:rPr lang="pt-BR" dirty="0"/>
            <a:t>MBA em ciência de dados na USP</a:t>
          </a:r>
        </a:p>
      </dgm:t>
    </dgm:pt>
    <dgm:pt modelId="{F7607561-716C-458C-9728-0FDCDD074474}" type="parTrans" cxnId="{E47A5C73-4D83-4116-87EE-FB77CB6073CC}">
      <dgm:prSet/>
      <dgm:spPr/>
      <dgm:t>
        <a:bodyPr/>
        <a:lstStyle/>
        <a:p>
          <a:endParaRPr lang="pt-BR"/>
        </a:p>
      </dgm:t>
    </dgm:pt>
    <dgm:pt modelId="{7227F7A2-7618-4457-A972-DE880C12418B}" type="sibTrans" cxnId="{E47A5C73-4D83-4116-87EE-FB77CB6073CC}">
      <dgm:prSet/>
      <dgm:spPr/>
      <dgm:t>
        <a:bodyPr/>
        <a:lstStyle/>
        <a:p>
          <a:endParaRPr lang="pt-BR"/>
        </a:p>
      </dgm:t>
    </dgm:pt>
    <dgm:pt modelId="{022C0A07-9B2E-4A4C-84E7-74207A051CC6}">
      <dgm:prSet phldrT="[Texto]"/>
      <dgm:spPr/>
      <dgm:t>
        <a:bodyPr/>
        <a:lstStyle/>
        <a:p>
          <a:r>
            <a:rPr lang="pt-BR" dirty="0"/>
            <a:t>MBA em ciência de dados na ENAP</a:t>
          </a:r>
        </a:p>
      </dgm:t>
    </dgm:pt>
    <dgm:pt modelId="{AEDA9CD6-3049-466D-8FE3-0D99FF1370D9}" type="parTrans" cxnId="{81E12439-DE3D-4046-AA06-3553B4A2CFDF}">
      <dgm:prSet/>
      <dgm:spPr/>
      <dgm:t>
        <a:bodyPr/>
        <a:lstStyle/>
        <a:p>
          <a:endParaRPr lang="pt-BR"/>
        </a:p>
      </dgm:t>
    </dgm:pt>
    <dgm:pt modelId="{1896264E-485C-4AAD-B612-D4F1D2F387C2}" type="sibTrans" cxnId="{81E12439-DE3D-4046-AA06-3553B4A2CFDF}">
      <dgm:prSet/>
      <dgm:spPr/>
      <dgm:t>
        <a:bodyPr/>
        <a:lstStyle/>
        <a:p>
          <a:endParaRPr lang="pt-BR"/>
        </a:p>
      </dgm:t>
    </dgm:pt>
    <dgm:pt modelId="{CCA30651-EC5E-4FAC-B169-3B0685C094B7}">
      <dgm:prSet phldrT="[Texto]"/>
      <dgm:spPr/>
      <dgm:t>
        <a:bodyPr/>
        <a:lstStyle/>
        <a:p>
          <a:r>
            <a:rPr lang="pt-BR" dirty="0"/>
            <a:t>Licenças capacitação para mestrados e doutorados</a:t>
          </a:r>
        </a:p>
      </dgm:t>
    </dgm:pt>
    <dgm:pt modelId="{95D81124-BED4-405A-9598-95C06E84957B}" type="parTrans" cxnId="{BD7E3EB7-84C9-420C-B30E-A3DA1EA66034}">
      <dgm:prSet/>
      <dgm:spPr/>
      <dgm:t>
        <a:bodyPr/>
        <a:lstStyle/>
        <a:p>
          <a:endParaRPr lang="pt-BR"/>
        </a:p>
      </dgm:t>
    </dgm:pt>
    <dgm:pt modelId="{9B0EFF6E-F28F-4D02-9A93-961E7D007FC9}" type="sibTrans" cxnId="{BD7E3EB7-84C9-420C-B30E-A3DA1EA66034}">
      <dgm:prSet/>
      <dgm:spPr/>
      <dgm:t>
        <a:bodyPr/>
        <a:lstStyle/>
        <a:p>
          <a:endParaRPr lang="pt-BR"/>
        </a:p>
      </dgm:t>
    </dgm:pt>
    <dgm:pt modelId="{7ED29D62-77DE-4BD5-9C0F-692055F67B6E}" type="pres">
      <dgm:prSet presAssocID="{B18ECBAB-E127-4012-8142-80376D982E8E}" presName="diagram" presStyleCnt="0">
        <dgm:presLayoutVars>
          <dgm:dir/>
          <dgm:resizeHandles val="exact"/>
        </dgm:presLayoutVars>
      </dgm:prSet>
      <dgm:spPr/>
    </dgm:pt>
    <dgm:pt modelId="{35432FE5-7333-413D-A9AD-097EFD742403}" type="pres">
      <dgm:prSet presAssocID="{DBB71E80-0D35-414E-8B27-D3FACDEAF7CE}" presName="node" presStyleLbl="node1" presStyleIdx="0" presStyleCnt="3">
        <dgm:presLayoutVars>
          <dgm:bulletEnabled val="1"/>
        </dgm:presLayoutVars>
      </dgm:prSet>
      <dgm:spPr/>
    </dgm:pt>
    <dgm:pt modelId="{4822D8B4-B4D2-4485-848F-102AD1C6218B}" type="pres">
      <dgm:prSet presAssocID="{7227F7A2-7618-4457-A972-DE880C12418B}" presName="sibTrans" presStyleCnt="0"/>
      <dgm:spPr/>
    </dgm:pt>
    <dgm:pt modelId="{88B39394-B268-42B8-ABA2-EC4F05188668}" type="pres">
      <dgm:prSet presAssocID="{022C0A07-9B2E-4A4C-84E7-74207A051CC6}" presName="node" presStyleLbl="node1" presStyleIdx="1" presStyleCnt="3">
        <dgm:presLayoutVars>
          <dgm:bulletEnabled val="1"/>
        </dgm:presLayoutVars>
      </dgm:prSet>
      <dgm:spPr/>
    </dgm:pt>
    <dgm:pt modelId="{A283B5BD-4751-4242-94F2-03C7C43C23AE}" type="pres">
      <dgm:prSet presAssocID="{1896264E-485C-4AAD-B612-D4F1D2F387C2}" presName="sibTrans" presStyleCnt="0"/>
      <dgm:spPr/>
    </dgm:pt>
    <dgm:pt modelId="{7F3AE6C3-691B-4676-91F3-8BDA09CD72CA}" type="pres">
      <dgm:prSet presAssocID="{CCA30651-EC5E-4FAC-B169-3B0685C094B7}" presName="node" presStyleLbl="node1" presStyleIdx="2" presStyleCnt="3">
        <dgm:presLayoutVars>
          <dgm:bulletEnabled val="1"/>
        </dgm:presLayoutVars>
      </dgm:prSet>
      <dgm:spPr/>
    </dgm:pt>
  </dgm:ptLst>
  <dgm:cxnLst>
    <dgm:cxn modelId="{81E12439-DE3D-4046-AA06-3553B4A2CFDF}" srcId="{B18ECBAB-E127-4012-8142-80376D982E8E}" destId="{022C0A07-9B2E-4A4C-84E7-74207A051CC6}" srcOrd="1" destOrd="0" parTransId="{AEDA9CD6-3049-466D-8FE3-0D99FF1370D9}" sibTransId="{1896264E-485C-4AAD-B612-D4F1D2F387C2}"/>
    <dgm:cxn modelId="{E47A5C73-4D83-4116-87EE-FB77CB6073CC}" srcId="{B18ECBAB-E127-4012-8142-80376D982E8E}" destId="{DBB71E80-0D35-414E-8B27-D3FACDEAF7CE}" srcOrd="0" destOrd="0" parTransId="{F7607561-716C-458C-9728-0FDCDD074474}" sibTransId="{7227F7A2-7618-4457-A972-DE880C12418B}"/>
    <dgm:cxn modelId="{458EBFAA-26F3-4D28-93CD-C6EF751785FD}" type="presOf" srcId="{022C0A07-9B2E-4A4C-84E7-74207A051CC6}" destId="{88B39394-B268-42B8-ABA2-EC4F05188668}" srcOrd="0" destOrd="0" presId="urn:microsoft.com/office/officeart/2005/8/layout/default"/>
    <dgm:cxn modelId="{D51AC8AD-AC9B-4A8A-9859-4C7B4ABC4B1E}" type="presOf" srcId="{CCA30651-EC5E-4FAC-B169-3B0685C094B7}" destId="{7F3AE6C3-691B-4676-91F3-8BDA09CD72CA}" srcOrd="0" destOrd="0" presId="urn:microsoft.com/office/officeart/2005/8/layout/default"/>
    <dgm:cxn modelId="{BD7E3EB7-84C9-420C-B30E-A3DA1EA66034}" srcId="{B18ECBAB-E127-4012-8142-80376D982E8E}" destId="{CCA30651-EC5E-4FAC-B169-3B0685C094B7}" srcOrd="2" destOrd="0" parTransId="{95D81124-BED4-405A-9598-95C06E84957B}" sibTransId="{9B0EFF6E-F28F-4D02-9A93-961E7D007FC9}"/>
    <dgm:cxn modelId="{522705E6-1C84-4AEA-B274-9A03E02D30E1}" type="presOf" srcId="{DBB71E80-0D35-414E-8B27-D3FACDEAF7CE}" destId="{35432FE5-7333-413D-A9AD-097EFD742403}" srcOrd="0" destOrd="0" presId="urn:microsoft.com/office/officeart/2005/8/layout/default"/>
    <dgm:cxn modelId="{19E063FC-E7DD-4A4B-AC31-B6F1AF7B209F}" type="presOf" srcId="{B18ECBAB-E127-4012-8142-80376D982E8E}" destId="{7ED29D62-77DE-4BD5-9C0F-692055F67B6E}" srcOrd="0" destOrd="0" presId="urn:microsoft.com/office/officeart/2005/8/layout/default"/>
    <dgm:cxn modelId="{5094AD7C-E7D2-4207-8D58-F5C729CA7B60}" type="presParOf" srcId="{7ED29D62-77DE-4BD5-9C0F-692055F67B6E}" destId="{35432FE5-7333-413D-A9AD-097EFD742403}" srcOrd="0" destOrd="0" presId="urn:microsoft.com/office/officeart/2005/8/layout/default"/>
    <dgm:cxn modelId="{7968AB9F-53CB-4ACF-BBC9-A048758C2B07}" type="presParOf" srcId="{7ED29D62-77DE-4BD5-9C0F-692055F67B6E}" destId="{4822D8B4-B4D2-4485-848F-102AD1C6218B}" srcOrd="1" destOrd="0" presId="urn:microsoft.com/office/officeart/2005/8/layout/default"/>
    <dgm:cxn modelId="{C38851C4-CBB9-4892-A0E0-03518D7C1773}" type="presParOf" srcId="{7ED29D62-77DE-4BD5-9C0F-692055F67B6E}" destId="{88B39394-B268-42B8-ABA2-EC4F05188668}" srcOrd="2" destOrd="0" presId="urn:microsoft.com/office/officeart/2005/8/layout/default"/>
    <dgm:cxn modelId="{164CFA2C-0852-4D8D-BEFA-37095E472731}" type="presParOf" srcId="{7ED29D62-77DE-4BD5-9C0F-692055F67B6E}" destId="{A283B5BD-4751-4242-94F2-03C7C43C23AE}" srcOrd="3" destOrd="0" presId="urn:microsoft.com/office/officeart/2005/8/layout/default"/>
    <dgm:cxn modelId="{5A80C59F-6906-495E-8BB6-59243C6E16B9}" type="presParOf" srcId="{7ED29D62-77DE-4BD5-9C0F-692055F67B6E}" destId="{7F3AE6C3-691B-4676-91F3-8BDA09CD72C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8ECBAB-E127-4012-8142-80376D982E8E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CCA30651-EC5E-4FAC-B169-3B0685C094B7}">
      <dgm:prSet phldrT="[Texto]"/>
      <dgm:spPr/>
      <dgm:t>
        <a:bodyPr/>
        <a:lstStyle/>
        <a:p>
          <a:r>
            <a:rPr lang="pt-BR" dirty="0"/>
            <a:t>Reescrever as trilhas REGEX usando </a:t>
          </a:r>
          <a:r>
            <a:rPr lang="pt-BR" dirty="0" err="1"/>
            <a:t>Information</a:t>
          </a:r>
          <a:r>
            <a:rPr lang="pt-BR" dirty="0"/>
            <a:t> </a:t>
          </a:r>
          <a:r>
            <a:rPr lang="pt-BR" dirty="0" err="1"/>
            <a:t>Retrieval</a:t>
          </a:r>
          <a:endParaRPr lang="pt-BR" dirty="0"/>
        </a:p>
      </dgm:t>
    </dgm:pt>
    <dgm:pt modelId="{95D81124-BED4-405A-9598-95C06E84957B}" type="parTrans" cxnId="{BD7E3EB7-84C9-420C-B30E-A3DA1EA66034}">
      <dgm:prSet/>
      <dgm:spPr/>
      <dgm:t>
        <a:bodyPr/>
        <a:lstStyle/>
        <a:p>
          <a:endParaRPr lang="pt-BR"/>
        </a:p>
      </dgm:t>
    </dgm:pt>
    <dgm:pt modelId="{9B0EFF6E-F28F-4D02-9A93-961E7D007FC9}" type="sibTrans" cxnId="{BD7E3EB7-84C9-420C-B30E-A3DA1EA66034}">
      <dgm:prSet/>
      <dgm:spPr/>
      <dgm:t>
        <a:bodyPr/>
        <a:lstStyle/>
        <a:p>
          <a:endParaRPr lang="pt-BR"/>
        </a:p>
      </dgm:t>
    </dgm:pt>
    <dgm:pt modelId="{D2D77181-9B7F-484B-9720-AF8F3868C2DC}">
      <dgm:prSet phldrT="[Texto]"/>
      <dgm:spPr/>
      <dgm:t>
        <a:bodyPr/>
        <a:lstStyle/>
        <a:p>
          <a:r>
            <a:rPr lang="pt-BR"/>
            <a:t>Storytelling de dados do Alice</a:t>
          </a:r>
          <a:endParaRPr lang="pt-BR" dirty="0"/>
        </a:p>
      </dgm:t>
    </dgm:pt>
    <dgm:pt modelId="{3F6C63E4-46F5-4F27-84F5-9CEF054D742E}" type="parTrans" cxnId="{651E4FFB-8D98-4AFE-A70E-3ED3E7A1C727}">
      <dgm:prSet/>
      <dgm:spPr/>
      <dgm:t>
        <a:bodyPr/>
        <a:lstStyle/>
        <a:p>
          <a:endParaRPr lang="pt-BR"/>
        </a:p>
      </dgm:t>
    </dgm:pt>
    <dgm:pt modelId="{1848383D-F12A-4098-ABEC-27E86B6EB4C6}" type="sibTrans" cxnId="{651E4FFB-8D98-4AFE-A70E-3ED3E7A1C727}">
      <dgm:prSet/>
      <dgm:spPr/>
      <dgm:t>
        <a:bodyPr/>
        <a:lstStyle/>
        <a:p>
          <a:endParaRPr lang="pt-BR"/>
        </a:p>
      </dgm:t>
    </dgm:pt>
    <dgm:pt modelId="{58D53C4E-5D2D-4B9D-A950-7C96BFD135A3}">
      <dgm:prSet phldrT="[Texto]"/>
      <dgm:spPr/>
      <dgm:t>
        <a:bodyPr/>
        <a:lstStyle/>
        <a:p>
          <a:r>
            <a:rPr lang="pt-BR" dirty="0"/>
            <a:t>Trilha de indícios de conluio</a:t>
          </a:r>
        </a:p>
      </dgm:t>
    </dgm:pt>
    <dgm:pt modelId="{E2C8377A-3A97-4775-B9EA-EED804D5014E}" type="parTrans" cxnId="{06E07315-38BE-4EAE-B7A2-324C9E4E1730}">
      <dgm:prSet/>
      <dgm:spPr/>
      <dgm:t>
        <a:bodyPr/>
        <a:lstStyle/>
        <a:p>
          <a:endParaRPr lang="pt-BR"/>
        </a:p>
      </dgm:t>
    </dgm:pt>
    <dgm:pt modelId="{8F962E93-3981-4BD7-BB36-B4152C47D9BB}" type="sibTrans" cxnId="{06E07315-38BE-4EAE-B7A2-324C9E4E1730}">
      <dgm:prSet/>
      <dgm:spPr/>
      <dgm:t>
        <a:bodyPr/>
        <a:lstStyle/>
        <a:p>
          <a:endParaRPr lang="pt-BR"/>
        </a:p>
      </dgm:t>
    </dgm:pt>
    <dgm:pt modelId="{0815F369-A3AC-444F-BF56-F3D30C6EC464}">
      <dgm:prSet phldrT="[Texto]"/>
      <dgm:spPr/>
      <dgm:t>
        <a:bodyPr/>
        <a:lstStyle/>
        <a:p>
          <a:r>
            <a:rPr lang="pt-BR" dirty="0"/>
            <a:t>Classificador de Licitações de Obras</a:t>
          </a:r>
        </a:p>
      </dgm:t>
    </dgm:pt>
    <dgm:pt modelId="{EE3B278B-2530-4984-975B-6D1889B446D3}" type="parTrans" cxnId="{293A00A0-972E-485C-A49E-78438F2F7B84}">
      <dgm:prSet/>
      <dgm:spPr/>
      <dgm:t>
        <a:bodyPr/>
        <a:lstStyle/>
        <a:p>
          <a:endParaRPr lang="pt-BR"/>
        </a:p>
      </dgm:t>
    </dgm:pt>
    <dgm:pt modelId="{1093C3FB-7AAB-472D-B7EC-4028B114AB4B}" type="sibTrans" cxnId="{293A00A0-972E-485C-A49E-78438F2F7B84}">
      <dgm:prSet/>
      <dgm:spPr/>
      <dgm:t>
        <a:bodyPr/>
        <a:lstStyle/>
        <a:p>
          <a:endParaRPr lang="pt-BR"/>
        </a:p>
      </dgm:t>
    </dgm:pt>
    <dgm:pt modelId="{F8246ACD-7DA7-41C7-B13F-C0E4967E654C}">
      <dgm:prSet phldrT="[Texto]"/>
      <dgm:spPr/>
      <dgm:t>
        <a:bodyPr/>
        <a:lstStyle/>
        <a:p>
          <a:r>
            <a:rPr lang="pt-BR" dirty="0"/>
            <a:t>Aperfeiçoamento do Classificador de Licitações de TI</a:t>
          </a:r>
        </a:p>
      </dgm:t>
    </dgm:pt>
    <dgm:pt modelId="{D4F19739-A0B0-43F8-A0B0-D7A897EB3808}" type="parTrans" cxnId="{8520363F-D779-48BC-85FF-57978C20873C}">
      <dgm:prSet/>
      <dgm:spPr/>
      <dgm:t>
        <a:bodyPr/>
        <a:lstStyle/>
        <a:p>
          <a:endParaRPr lang="pt-BR"/>
        </a:p>
      </dgm:t>
    </dgm:pt>
    <dgm:pt modelId="{8E794868-CEA1-412A-82DD-BE4FFE599988}" type="sibTrans" cxnId="{8520363F-D779-48BC-85FF-57978C20873C}">
      <dgm:prSet/>
      <dgm:spPr/>
      <dgm:t>
        <a:bodyPr/>
        <a:lstStyle/>
        <a:p>
          <a:endParaRPr lang="pt-BR"/>
        </a:p>
      </dgm:t>
    </dgm:pt>
    <dgm:pt modelId="{7ED29D62-77DE-4BD5-9C0F-692055F67B6E}" type="pres">
      <dgm:prSet presAssocID="{B18ECBAB-E127-4012-8142-80376D982E8E}" presName="diagram" presStyleCnt="0">
        <dgm:presLayoutVars>
          <dgm:dir/>
          <dgm:resizeHandles val="exact"/>
        </dgm:presLayoutVars>
      </dgm:prSet>
      <dgm:spPr/>
    </dgm:pt>
    <dgm:pt modelId="{7F3AE6C3-691B-4676-91F3-8BDA09CD72CA}" type="pres">
      <dgm:prSet presAssocID="{CCA30651-EC5E-4FAC-B169-3B0685C094B7}" presName="node" presStyleLbl="node1" presStyleIdx="0" presStyleCnt="5">
        <dgm:presLayoutVars>
          <dgm:bulletEnabled val="1"/>
        </dgm:presLayoutVars>
      </dgm:prSet>
      <dgm:spPr/>
    </dgm:pt>
    <dgm:pt modelId="{32DC6521-BE9A-4094-BD73-96C22BD8A046}" type="pres">
      <dgm:prSet presAssocID="{9B0EFF6E-F28F-4D02-9A93-961E7D007FC9}" presName="sibTrans" presStyleCnt="0"/>
      <dgm:spPr/>
    </dgm:pt>
    <dgm:pt modelId="{6876FAD5-A629-4CCA-94EA-792F6B3ACC84}" type="pres">
      <dgm:prSet presAssocID="{D2D77181-9B7F-484B-9720-AF8F3868C2DC}" presName="node" presStyleLbl="node1" presStyleIdx="1" presStyleCnt="5">
        <dgm:presLayoutVars>
          <dgm:bulletEnabled val="1"/>
        </dgm:presLayoutVars>
      </dgm:prSet>
      <dgm:spPr/>
    </dgm:pt>
    <dgm:pt modelId="{07CCE018-A721-4BDC-B00B-5DAB3436F904}" type="pres">
      <dgm:prSet presAssocID="{1848383D-F12A-4098-ABEC-27E86B6EB4C6}" presName="sibTrans" presStyleCnt="0"/>
      <dgm:spPr/>
    </dgm:pt>
    <dgm:pt modelId="{9CF8A683-D570-45F0-8753-70A57D1E5B82}" type="pres">
      <dgm:prSet presAssocID="{58D53C4E-5D2D-4B9D-A950-7C96BFD135A3}" presName="node" presStyleLbl="node1" presStyleIdx="2" presStyleCnt="5">
        <dgm:presLayoutVars>
          <dgm:bulletEnabled val="1"/>
        </dgm:presLayoutVars>
      </dgm:prSet>
      <dgm:spPr/>
    </dgm:pt>
    <dgm:pt modelId="{B094B4B7-D501-4D46-9217-20108F966C8B}" type="pres">
      <dgm:prSet presAssocID="{8F962E93-3981-4BD7-BB36-B4152C47D9BB}" presName="sibTrans" presStyleCnt="0"/>
      <dgm:spPr/>
    </dgm:pt>
    <dgm:pt modelId="{B62230B0-4C7F-47F8-B145-8F7035A6F68B}" type="pres">
      <dgm:prSet presAssocID="{0815F369-A3AC-444F-BF56-F3D30C6EC464}" presName="node" presStyleLbl="node1" presStyleIdx="3" presStyleCnt="5">
        <dgm:presLayoutVars>
          <dgm:bulletEnabled val="1"/>
        </dgm:presLayoutVars>
      </dgm:prSet>
      <dgm:spPr/>
    </dgm:pt>
    <dgm:pt modelId="{BBC8E60C-1CC3-496A-BE07-1767DAAE5111}" type="pres">
      <dgm:prSet presAssocID="{1093C3FB-7AAB-472D-B7EC-4028B114AB4B}" presName="sibTrans" presStyleCnt="0"/>
      <dgm:spPr/>
    </dgm:pt>
    <dgm:pt modelId="{92BAEE9A-89B0-4CFB-95CB-5D988DC8F4C7}" type="pres">
      <dgm:prSet presAssocID="{F8246ACD-7DA7-41C7-B13F-C0E4967E654C}" presName="node" presStyleLbl="node1" presStyleIdx="4" presStyleCnt="5">
        <dgm:presLayoutVars>
          <dgm:bulletEnabled val="1"/>
        </dgm:presLayoutVars>
      </dgm:prSet>
      <dgm:spPr/>
    </dgm:pt>
  </dgm:ptLst>
  <dgm:cxnLst>
    <dgm:cxn modelId="{908AF70C-2CB3-4394-8B61-0B6AE9A740C5}" type="presOf" srcId="{58D53C4E-5D2D-4B9D-A950-7C96BFD135A3}" destId="{9CF8A683-D570-45F0-8753-70A57D1E5B82}" srcOrd="0" destOrd="0" presId="urn:microsoft.com/office/officeart/2005/8/layout/default"/>
    <dgm:cxn modelId="{06E07315-38BE-4EAE-B7A2-324C9E4E1730}" srcId="{B18ECBAB-E127-4012-8142-80376D982E8E}" destId="{58D53C4E-5D2D-4B9D-A950-7C96BFD135A3}" srcOrd="2" destOrd="0" parTransId="{E2C8377A-3A97-4775-B9EA-EED804D5014E}" sibTransId="{8F962E93-3981-4BD7-BB36-B4152C47D9BB}"/>
    <dgm:cxn modelId="{148BA83C-8D94-4AA8-9A71-D954C5DFAE9D}" type="presOf" srcId="{0815F369-A3AC-444F-BF56-F3D30C6EC464}" destId="{B62230B0-4C7F-47F8-B145-8F7035A6F68B}" srcOrd="0" destOrd="0" presId="urn:microsoft.com/office/officeart/2005/8/layout/default"/>
    <dgm:cxn modelId="{8520363F-D779-48BC-85FF-57978C20873C}" srcId="{B18ECBAB-E127-4012-8142-80376D982E8E}" destId="{F8246ACD-7DA7-41C7-B13F-C0E4967E654C}" srcOrd="4" destOrd="0" parTransId="{D4F19739-A0B0-43F8-A0B0-D7A897EB3808}" sibTransId="{8E794868-CEA1-412A-82DD-BE4FFE599988}"/>
    <dgm:cxn modelId="{B68CEB79-F53A-40B8-A73E-8119DECDC3AA}" type="presOf" srcId="{D2D77181-9B7F-484B-9720-AF8F3868C2DC}" destId="{6876FAD5-A629-4CCA-94EA-792F6B3ACC84}" srcOrd="0" destOrd="0" presId="urn:microsoft.com/office/officeart/2005/8/layout/default"/>
    <dgm:cxn modelId="{293A00A0-972E-485C-A49E-78438F2F7B84}" srcId="{B18ECBAB-E127-4012-8142-80376D982E8E}" destId="{0815F369-A3AC-444F-BF56-F3D30C6EC464}" srcOrd="3" destOrd="0" parTransId="{EE3B278B-2530-4984-975B-6D1889B446D3}" sibTransId="{1093C3FB-7AAB-472D-B7EC-4028B114AB4B}"/>
    <dgm:cxn modelId="{D51AC8AD-AC9B-4A8A-9859-4C7B4ABC4B1E}" type="presOf" srcId="{CCA30651-EC5E-4FAC-B169-3B0685C094B7}" destId="{7F3AE6C3-691B-4676-91F3-8BDA09CD72CA}" srcOrd="0" destOrd="0" presId="urn:microsoft.com/office/officeart/2005/8/layout/default"/>
    <dgm:cxn modelId="{BD7E3EB7-84C9-420C-B30E-A3DA1EA66034}" srcId="{B18ECBAB-E127-4012-8142-80376D982E8E}" destId="{CCA30651-EC5E-4FAC-B169-3B0685C094B7}" srcOrd="0" destOrd="0" parTransId="{95D81124-BED4-405A-9598-95C06E84957B}" sibTransId="{9B0EFF6E-F28F-4D02-9A93-961E7D007FC9}"/>
    <dgm:cxn modelId="{3617ADDF-542C-4487-BA57-726776B68D82}" type="presOf" srcId="{F8246ACD-7DA7-41C7-B13F-C0E4967E654C}" destId="{92BAEE9A-89B0-4CFB-95CB-5D988DC8F4C7}" srcOrd="0" destOrd="0" presId="urn:microsoft.com/office/officeart/2005/8/layout/default"/>
    <dgm:cxn modelId="{651E4FFB-8D98-4AFE-A70E-3ED3E7A1C727}" srcId="{B18ECBAB-E127-4012-8142-80376D982E8E}" destId="{D2D77181-9B7F-484B-9720-AF8F3868C2DC}" srcOrd="1" destOrd="0" parTransId="{3F6C63E4-46F5-4F27-84F5-9CEF054D742E}" sibTransId="{1848383D-F12A-4098-ABEC-27E86B6EB4C6}"/>
    <dgm:cxn modelId="{19E063FC-E7DD-4A4B-AC31-B6F1AF7B209F}" type="presOf" srcId="{B18ECBAB-E127-4012-8142-80376D982E8E}" destId="{7ED29D62-77DE-4BD5-9C0F-692055F67B6E}" srcOrd="0" destOrd="0" presId="urn:microsoft.com/office/officeart/2005/8/layout/default"/>
    <dgm:cxn modelId="{5A80C59F-6906-495E-8BB6-59243C6E16B9}" type="presParOf" srcId="{7ED29D62-77DE-4BD5-9C0F-692055F67B6E}" destId="{7F3AE6C3-691B-4676-91F3-8BDA09CD72CA}" srcOrd="0" destOrd="0" presId="urn:microsoft.com/office/officeart/2005/8/layout/default"/>
    <dgm:cxn modelId="{49842CCC-94F3-460A-8544-C5F433DFBD13}" type="presParOf" srcId="{7ED29D62-77DE-4BD5-9C0F-692055F67B6E}" destId="{32DC6521-BE9A-4094-BD73-96C22BD8A046}" srcOrd="1" destOrd="0" presId="urn:microsoft.com/office/officeart/2005/8/layout/default"/>
    <dgm:cxn modelId="{A14F7BF9-1E7B-4EFB-BB3C-81640CF7384E}" type="presParOf" srcId="{7ED29D62-77DE-4BD5-9C0F-692055F67B6E}" destId="{6876FAD5-A629-4CCA-94EA-792F6B3ACC84}" srcOrd="2" destOrd="0" presId="urn:microsoft.com/office/officeart/2005/8/layout/default"/>
    <dgm:cxn modelId="{B561CE8E-0302-4657-8F44-E758B40035A0}" type="presParOf" srcId="{7ED29D62-77DE-4BD5-9C0F-692055F67B6E}" destId="{07CCE018-A721-4BDC-B00B-5DAB3436F904}" srcOrd="3" destOrd="0" presId="urn:microsoft.com/office/officeart/2005/8/layout/default"/>
    <dgm:cxn modelId="{F092BD86-ED85-434B-84AA-B99001F3C006}" type="presParOf" srcId="{7ED29D62-77DE-4BD5-9C0F-692055F67B6E}" destId="{9CF8A683-D570-45F0-8753-70A57D1E5B82}" srcOrd="4" destOrd="0" presId="urn:microsoft.com/office/officeart/2005/8/layout/default"/>
    <dgm:cxn modelId="{A0F0C764-1936-4152-9BB3-938C20BE4CC6}" type="presParOf" srcId="{7ED29D62-77DE-4BD5-9C0F-692055F67B6E}" destId="{B094B4B7-D501-4D46-9217-20108F966C8B}" srcOrd="5" destOrd="0" presId="urn:microsoft.com/office/officeart/2005/8/layout/default"/>
    <dgm:cxn modelId="{ABBD59FD-8881-4CA6-BE7F-5835420CB612}" type="presParOf" srcId="{7ED29D62-77DE-4BD5-9C0F-692055F67B6E}" destId="{B62230B0-4C7F-47F8-B145-8F7035A6F68B}" srcOrd="6" destOrd="0" presId="urn:microsoft.com/office/officeart/2005/8/layout/default"/>
    <dgm:cxn modelId="{4A1ADB48-D078-49E1-9CAD-6AF1A27CC6B6}" type="presParOf" srcId="{7ED29D62-77DE-4BD5-9C0F-692055F67B6E}" destId="{BBC8E60C-1CC3-496A-BE07-1767DAAE5111}" srcOrd="7" destOrd="0" presId="urn:microsoft.com/office/officeart/2005/8/layout/default"/>
    <dgm:cxn modelId="{AC54C9CA-EC62-4681-917F-F19215ED1E93}" type="presParOf" srcId="{7ED29D62-77DE-4BD5-9C0F-692055F67B6E}" destId="{92BAEE9A-89B0-4CFB-95CB-5D988DC8F4C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D0182F-8ABF-4328-BBAC-F7E1FFE5CECD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</dgm:pt>
    <dgm:pt modelId="{B6C127E3-E6F6-4281-ADEB-DE5AB36D17E2}">
      <dgm:prSet phldrT="[Texto]"/>
      <dgm:spPr/>
      <dgm:t>
        <a:bodyPr/>
        <a:lstStyle/>
        <a:p>
          <a:r>
            <a:rPr lang="pt-BR"/>
            <a:t>Empresas e Governo</a:t>
          </a:r>
        </a:p>
      </dgm:t>
    </dgm:pt>
    <dgm:pt modelId="{814BD9C6-181C-4E0D-8700-A575F1AB7367}" type="parTrans" cxnId="{38304184-45B8-4491-AEA1-5F9E520E718A}">
      <dgm:prSet/>
      <dgm:spPr/>
      <dgm:t>
        <a:bodyPr/>
        <a:lstStyle/>
        <a:p>
          <a:endParaRPr lang="pt-BR"/>
        </a:p>
      </dgm:t>
    </dgm:pt>
    <dgm:pt modelId="{44EB097C-9279-44DE-910C-831CB44B622C}" type="sibTrans" cxnId="{38304184-45B8-4491-AEA1-5F9E520E718A}">
      <dgm:prSet/>
      <dgm:spPr/>
      <dgm:t>
        <a:bodyPr/>
        <a:lstStyle/>
        <a:p>
          <a:endParaRPr lang="pt-BR"/>
        </a:p>
      </dgm:t>
    </dgm:pt>
    <dgm:pt modelId="{363A9281-0287-4A2F-871A-94D053E5184B}">
      <dgm:prSet phldrT="[Texto]"/>
      <dgm:spPr/>
      <dgm:t>
        <a:bodyPr/>
        <a:lstStyle/>
        <a:p>
          <a:r>
            <a:rPr lang="pt-BR"/>
            <a:t>Patrimônio</a:t>
          </a:r>
        </a:p>
      </dgm:t>
    </dgm:pt>
    <dgm:pt modelId="{52609C7F-DB51-49A0-A8CC-F152EEE56022}" type="parTrans" cxnId="{E2761140-1F70-4472-BDE2-837AA9887A3A}">
      <dgm:prSet/>
      <dgm:spPr/>
      <dgm:t>
        <a:bodyPr/>
        <a:lstStyle/>
        <a:p>
          <a:endParaRPr lang="pt-BR"/>
        </a:p>
      </dgm:t>
    </dgm:pt>
    <dgm:pt modelId="{24500FF2-BF0C-4471-9F96-62EC1B779414}" type="sibTrans" cxnId="{E2761140-1F70-4472-BDE2-837AA9887A3A}">
      <dgm:prSet/>
      <dgm:spPr/>
      <dgm:t>
        <a:bodyPr/>
        <a:lstStyle/>
        <a:p>
          <a:endParaRPr lang="pt-BR"/>
        </a:p>
      </dgm:t>
    </dgm:pt>
    <dgm:pt modelId="{955E298B-8239-4AF2-94A9-8DB5E614F2C5}">
      <dgm:prSet phldrT="[Texto]"/>
      <dgm:spPr/>
      <dgm:t>
        <a:bodyPr/>
        <a:lstStyle/>
        <a:p>
          <a:r>
            <a:rPr lang="pt-BR"/>
            <a:t>Veículos</a:t>
          </a:r>
        </a:p>
      </dgm:t>
    </dgm:pt>
    <dgm:pt modelId="{34265025-0C7D-49FF-B3BB-378669ECCA89}" type="parTrans" cxnId="{FF3A872E-37E5-43FE-8D9A-8D669E1C1DEC}">
      <dgm:prSet/>
      <dgm:spPr/>
      <dgm:t>
        <a:bodyPr/>
        <a:lstStyle/>
        <a:p>
          <a:endParaRPr lang="pt-BR"/>
        </a:p>
      </dgm:t>
    </dgm:pt>
    <dgm:pt modelId="{DFA7BD9D-982F-4D6E-83D3-733F844A39C3}" type="sibTrans" cxnId="{FF3A872E-37E5-43FE-8D9A-8D669E1C1DEC}">
      <dgm:prSet/>
      <dgm:spPr/>
      <dgm:t>
        <a:bodyPr/>
        <a:lstStyle/>
        <a:p>
          <a:endParaRPr lang="pt-BR"/>
        </a:p>
      </dgm:t>
    </dgm:pt>
    <dgm:pt modelId="{AB9CDFA5-30ED-495D-8D07-9FDFAE9C1EF7}">
      <dgm:prSet phldrT="[Texto]"/>
      <dgm:spPr/>
      <dgm:t>
        <a:bodyPr/>
        <a:lstStyle/>
        <a:p>
          <a:r>
            <a:rPr lang="pt-BR"/>
            <a:t>Sócios</a:t>
          </a:r>
        </a:p>
      </dgm:t>
    </dgm:pt>
    <dgm:pt modelId="{C9444EF6-4A57-4DE9-B2EE-E1A37F31CDB1}" type="parTrans" cxnId="{58A6BA68-0D0B-46BD-880B-9529D75D63CE}">
      <dgm:prSet/>
      <dgm:spPr/>
      <dgm:t>
        <a:bodyPr/>
        <a:lstStyle/>
        <a:p>
          <a:endParaRPr lang="pt-BR"/>
        </a:p>
      </dgm:t>
    </dgm:pt>
    <dgm:pt modelId="{D1130FE1-6E2C-4788-B079-72F579B5FA81}" type="sibTrans" cxnId="{58A6BA68-0D0B-46BD-880B-9529D75D63CE}">
      <dgm:prSet/>
      <dgm:spPr/>
      <dgm:t>
        <a:bodyPr/>
        <a:lstStyle/>
        <a:p>
          <a:endParaRPr lang="pt-BR"/>
        </a:p>
      </dgm:t>
    </dgm:pt>
    <dgm:pt modelId="{238F23AA-7950-47CF-8321-403E635536C0}">
      <dgm:prSet phldrT="[Texto]"/>
      <dgm:spPr/>
      <dgm:t>
        <a:bodyPr/>
        <a:lstStyle/>
        <a:p>
          <a:r>
            <a:rPr lang="pt-BR"/>
            <a:t>Funcionários</a:t>
          </a:r>
        </a:p>
      </dgm:t>
    </dgm:pt>
    <dgm:pt modelId="{046C1EC2-3233-45AC-AC09-29924E62752E}" type="parTrans" cxnId="{F78B877D-7CC6-4075-8B00-7DCEDF77F77C}">
      <dgm:prSet/>
      <dgm:spPr/>
      <dgm:t>
        <a:bodyPr/>
        <a:lstStyle/>
        <a:p>
          <a:endParaRPr lang="pt-BR"/>
        </a:p>
      </dgm:t>
    </dgm:pt>
    <dgm:pt modelId="{18AE094A-729A-40AC-916D-C223E2D1A8BF}" type="sibTrans" cxnId="{F78B877D-7CC6-4075-8B00-7DCEDF77F77C}">
      <dgm:prSet/>
      <dgm:spPr/>
      <dgm:t>
        <a:bodyPr/>
        <a:lstStyle/>
        <a:p>
          <a:endParaRPr lang="pt-BR"/>
        </a:p>
      </dgm:t>
    </dgm:pt>
    <dgm:pt modelId="{3569B168-6DA5-43BF-909F-30EEB8467951}">
      <dgm:prSet phldrT="[Texto]"/>
      <dgm:spPr/>
      <dgm:t>
        <a:bodyPr/>
        <a:lstStyle/>
        <a:p>
          <a:r>
            <a:rPr lang="pt-BR"/>
            <a:t>Barcos</a:t>
          </a:r>
        </a:p>
      </dgm:t>
    </dgm:pt>
    <dgm:pt modelId="{C96D30B8-9FE7-4A27-84E7-7D3D70E229A3}" type="parTrans" cxnId="{4DCB13EB-0C00-42CC-B0CC-657F09123525}">
      <dgm:prSet/>
      <dgm:spPr/>
      <dgm:t>
        <a:bodyPr/>
        <a:lstStyle/>
        <a:p>
          <a:endParaRPr lang="pt-BR"/>
        </a:p>
      </dgm:t>
    </dgm:pt>
    <dgm:pt modelId="{EC865FDA-23F2-430E-A99C-71971A828F16}" type="sibTrans" cxnId="{4DCB13EB-0C00-42CC-B0CC-657F09123525}">
      <dgm:prSet/>
      <dgm:spPr/>
      <dgm:t>
        <a:bodyPr/>
        <a:lstStyle/>
        <a:p>
          <a:endParaRPr lang="pt-BR"/>
        </a:p>
      </dgm:t>
    </dgm:pt>
    <dgm:pt modelId="{BC528066-995B-474B-AD6B-544ACE9230B8}">
      <dgm:prSet phldrT="[Texto]"/>
      <dgm:spPr/>
      <dgm:t>
        <a:bodyPr/>
        <a:lstStyle/>
        <a:p>
          <a:r>
            <a:rPr lang="pt-BR"/>
            <a:t>Domicílio fiscal no exterior</a:t>
          </a:r>
        </a:p>
      </dgm:t>
    </dgm:pt>
    <dgm:pt modelId="{ACDE613A-DADF-42F1-9645-6EAB162FEB37}" type="parTrans" cxnId="{73B5386C-9CD7-4682-8D62-990FBC34B817}">
      <dgm:prSet/>
      <dgm:spPr/>
      <dgm:t>
        <a:bodyPr/>
        <a:lstStyle/>
        <a:p>
          <a:endParaRPr lang="pt-BR"/>
        </a:p>
      </dgm:t>
    </dgm:pt>
    <dgm:pt modelId="{1B15DC4D-CA77-4196-8F87-319C1A5EC170}" type="sibTrans" cxnId="{73B5386C-9CD7-4682-8D62-990FBC34B817}">
      <dgm:prSet/>
      <dgm:spPr/>
      <dgm:t>
        <a:bodyPr/>
        <a:lstStyle/>
        <a:p>
          <a:endParaRPr lang="pt-BR"/>
        </a:p>
      </dgm:t>
    </dgm:pt>
    <dgm:pt modelId="{7FA7E527-BDAD-4D8A-8FFD-C35A0FB50C89}">
      <dgm:prSet phldrT="[Texto]"/>
      <dgm:spPr/>
      <dgm:t>
        <a:bodyPr/>
        <a:lstStyle/>
        <a:p>
          <a:r>
            <a:rPr lang="pt-BR"/>
            <a:t>Imóvel rural</a:t>
          </a:r>
        </a:p>
      </dgm:t>
    </dgm:pt>
    <dgm:pt modelId="{20BB94D8-E4B2-4982-85DC-C98FC6BFAE83}" type="parTrans" cxnId="{115B438D-A790-4FDB-915A-B88874F06DE0}">
      <dgm:prSet/>
      <dgm:spPr/>
      <dgm:t>
        <a:bodyPr/>
        <a:lstStyle/>
        <a:p>
          <a:endParaRPr lang="pt-BR"/>
        </a:p>
      </dgm:t>
    </dgm:pt>
    <dgm:pt modelId="{2EA1A1F4-0DC8-4212-9AFB-1F60A1C8A875}" type="sibTrans" cxnId="{115B438D-A790-4FDB-915A-B88874F06DE0}">
      <dgm:prSet/>
      <dgm:spPr/>
      <dgm:t>
        <a:bodyPr/>
        <a:lstStyle/>
        <a:p>
          <a:endParaRPr lang="pt-BR"/>
        </a:p>
      </dgm:t>
    </dgm:pt>
    <dgm:pt modelId="{361A6FC9-B91E-4590-85DE-F51C465B7BF1}">
      <dgm:prSet phldrT="[Texto]"/>
      <dgm:spPr/>
      <dgm:t>
        <a:bodyPr/>
        <a:lstStyle/>
        <a:p>
          <a:r>
            <a:rPr lang="pt-BR"/>
            <a:t>Mandatos de prisão</a:t>
          </a:r>
        </a:p>
      </dgm:t>
    </dgm:pt>
    <dgm:pt modelId="{9E38D015-589B-4BDE-9D43-35AA771F070B}" type="parTrans" cxnId="{4AF81939-13B2-4172-95E2-6DB72E17A9A3}">
      <dgm:prSet/>
      <dgm:spPr/>
      <dgm:t>
        <a:bodyPr/>
        <a:lstStyle/>
        <a:p>
          <a:endParaRPr lang="pt-BR"/>
        </a:p>
      </dgm:t>
    </dgm:pt>
    <dgm:pt modelId="{C48BB685-5DC9-43B7-9B99-8E6E9F9F4FD0}" type="sibTrans" cxnId="{4AF81939-13B2-4172-95E2-6DB72E17A9A3}">
      <dgm:prSet/>
      <dgm:spPr/>
      <dgm:t>
        <a:bodyPr/>
        <a:lstStyle/>
        <a:p>
          <a:endParaRPr lang="pt-BR"/>
        </a:p>
      </dgm:t>
    </dgm:pt>
    <dgm:pt modelId="{2705F058-ED53-4E35-9E41-2C6D2E694203}">
      <dgm:prSet phldrT="[Texto]"/>
      <dgm:spPr/>
      <dgm:t>
        <a:bodyPr/>
        <a:lstStyle/>
        <a:p>
          <a:r>
            <a:rPr lang="pt-BR"/>
            <a:t>Doação de campanha</a:t>
          </a:r>
        </a:p>
      </dgm:t>
    </dgm:pt>
    <dgm:pt modelId="{C9FEB7B9-BA27-42C4-8ED5-E65438AB2057}" type="parTrans" cxnId="{730F160F-5154-4137-B474-D3CC8241058D}">
      <dgm:prSet/>
      <dgm:spPr/>
      <dgm:t>
        <a:bodyPr/>
        <a:lstStyle/>
        <a:p>
          <a:endParaRPr lang="pt-BR"/>
        </a:p>
      </dgm:t>
    </dgm:pt>
    <dgm:pt modelId="{42A720EC-89A1-42B0-822E-12F3DF665764}" type="sibTrans" cxnId="{730F160F-5154-4137-B474-D3CC8241058D}">
      <dgm:prSet/>
      <dgm:spPr/>
      <dgm:t>
        <a:bodyPr/>
        <a:lstStyle/>
        <a:p>
          <a:endParaRPr lang="pt-BR"/>
        </a:p>
      </dgm:t>
    </dgm:pt>
    <dgm:pt modelId="{665B3694-DF95-43E6-863E-9C559113DB33}">
      <dgm:prSet phldrT="[Texto]"/>
      <dgm:spPr/>
      <dgm:t>
        <a:bodyPr/>
        <a:lstStyle/>
        <a:p>
          <a:r>
            <a:rPr lang="pt-BR"/>
            <a:t>Situação social</a:t>
          </a:r>
        </a:p>
      </dgm:t>
    </dgm:pt>
    <dgm:pt modelId="{BD56DDDE-A705-4B3E-AD15-17B53C04D6FE}" type="parTrans" cxnId="{781312A9-CF44-445A-9AC9-D1703637C88B}">
      <dgm:prSet/>
      <dgm:spPr/>
      <dgm:t>
        <a:bodyPr/>
        <a:lstStyle/>
        <a:p>
          <a:endParaRPr lang="pt-BR"/>
        </a:p>
      </dgm:t>
    </dgm:pt>
    <dgm:pt modelId="{DB3B1200-BE83-4F5A-9E39-C04F58941740}" type="sibTrans" cxnId="{781312A9-CF44-445A-9AC9-D1703637C88B}">
      <dgm:prSet/>
      <dgm:spPr/>
      <dgm:t>
        <a:bodyPr/>
        <a:lstStyle/>
        <a:p>
          <a:endParaRPr lang="pt-BR"/>
        </a:p>
      </dgm:t>
    </dgm:pt>
    <dgm:pt modelId="{AACDBDAA-5146-4E6C-B924-96427EA3EF91}">
      <dgm:prSet phldrT="[Texto]"/>
      <dgm:spPr/>
      <dgm:t>
        <a:bodyPr/>
        <a:lstStyle/>
        <a:p>
          <a:r>
            <a:rPr lang="pt-BR"/>
            <a:t>Cadastro de óbitos</a:t>
          </a:r>
        </a:p>
      </dgm:t>
    </dgm:pt>
    <dgm:pt modelId="{208F2C35-1CBF-4EA0-A6D8-FEDB1A4457D0}" type="parTrans" cxnId="{3160BD6A-B483-4419-B6F1-20A4501C1E42}">
      <dgm:prSet/>
      <dgm:spPr/>
      <dgm:t>
        <a:bodyPr/>
        <a:lstStyle/>
        <a:p>
          <a:endParaRPr lang="pt-BR"/>
        </a:p>
      </dgm:t>
    </dgm:pt>
    <dgm:pt modelId="{9A7F52BC-97C4-4223-8CC1-09CF46172348}" type="sibTrans" cxnId="{3160BD6A-B483-4419-B6F1-20A4501C1E42}">
      <dgm:prSet/>
      <dgm:spPr/>
      <dgm:t>
        <a:bodyPr/>
        <a:lstStyle/>
        <a:p>
          <a:endParaRPr lang="pt-BR"/>
        </a:p>
      </dgm:t>
    </dgm:pt>
    <dgm:pt modelId="{1778E351-4A07-4127-9CB9-C01866D6DC09}">
      <dgm:prSet phldrT="[Texto]"/>
      <dgm:spPr/>
      <dgm:t>
        <a:bodyPr/>
        <a:lstStyle/>
        <a:p>
          <a:r>
            <a:rPr lang="pt-BR"/>
            <a:t>Servidores</a:t>
          </a:r>
        </a:p>
      </dgm:t>
    </dgm:pt>
    <dgm:pt modelId="{79BE4881-7F1F-405C-A35E-0B375F5A1341}" type="parTrans" cxnId="{0DF044C9-B53C-4D7F-9A80-657E29E6AA41}">
      <dgm:prSet/>
      <dgm:spPr/>
      <dgm:t>
        <a:bodyPr/>
        <a:lstStyle/>
        <a:p>
          <a:endParaRPr lang="pt-BR"/>
        </a:p>
      </dgm:t>
    </dgm:pt>
    <dgm:pt modelId="{F56EDC22-1D83-4F49-9F10-47DFFAAC56E6}" type="sibTrans" cxnId="{0DF044C9-B53C-4D7F-9A80-657E29E6AA41}">
      <dgm:prSet/>
      <dgm:spPr/>
      <dgm:t>
        <a:bodyPr/>
        <a:lstStyle/>
        <a:p>
          <a:endParaRPr lang="pt-BR"/>
        </a:p>
      </dgm:t>
    </dgm:pt>
    <dgm:pt modelId="{5B9CF7AF-DDE1-463D-A306-00E7D1807B13}" type="pres">
      <dgm:prSet presAssocID="{F6D0182F-8ABF-4328-BBAC-F7E1FFE5CECD}" presName="Name0" presStyleCnt="0">
        <dgm:presLayoutVars>
          <dgm:dir/>
          <dgm:resizeHandles val="exact"/>
        </dgm:presLayoutVars>
      </dgm:prSet>
      <dgm:spPr/>
    </dgm:pt>
    <dgm:pt modelId="{C8B96F83-DEF3-4D61-8ABF-B4711E48493E}" type="pres">
      <dgm:prSet presAssocID="{F6D0182F-8ABF-4328-BBAC-F7E1FFE5CECD}" presName="bkgdShp" presStyleLbl="alignAccFollowNode1" presStyleIdx="0" presStyleCnt="1"/>
      <dgm:spPr/>
    </dgm:pt>
    <dgm:pt modelId="{ADB8E96B-0069-427E-9931-E00AC8717BA3}" type="pres">
      <dgm:prSet presAssocID="{F6D0182F-8ABF-4328-BBAC-F7E1FFE5CECD}" presName="linComp" presStyleCnt="0"/>
      <dgm:spPr/>
    </dgm:pt>
    <dgm:pt modelId="{DBA9D71A-F915-497B-A134-675FBDE70208}" type="pres">
      <dgm:prSet presAssocID="{B6C127E3-E6F6-4281-ADEB-DE5AB36D17E2}" presName="compNode" presStyleCnt="0"/>
      <dgm:spPr/>
    </dgm:pt>
    <dgm:pt modelId="{7D61E50D-3095-45E7-BB06-40E2B10AEB12}" type="pres">
      <dgm:prSet presAssocID="{B6C127E3-E6F6-4281-ADEB-DE5AB36D17E2}" presName="node" presStyleLbl="node1" presStyleIdx="0" presStyleCnt="3">
        <dgm:presLayoutVars>
          <dgm:bulletEnabled val="1"/>
        </dgm:presLayoutVars>
      </dgm:prSet>
      <dgm:spPr/>
    </dgm:pt>
    <dgm:pt modelId="{F1A01F66-81B2-4BF7-9EF1-9CA8E2F692CD}" type="pres">
      <dgm:prSet presAssocID="{B6C127E3-E6F6-4281-ADEB-DE5AB36D17E2}" presName="invisiNode" presStyleLbl="node1" presStyleIdx="0" presStyleCnt="3"/>
      <dgm:spPr/>
    </dgm:pt>
    <dgm:pt modelId="{A0156CF0-C721-43B5-ACDB-79B6A27B4E8B}" type="pres">
      <dgm:prSet presAssocID="{B6C127E3-E6F6-4281-ADEB-DE5AB36D17E2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8000" b="-38000"/>
          </a:stretch>
        </a:blipFill>
      </dgm:spPr>
      <dgm:extLst>
        <a:ext uri="{E40237B7-FDA0-4F09-8148-C483321AD2D9}">
          <dgm14:cNvPr xmlns:dgm14="http://schemas.microsoft.com/office/drawing/2010/diagram" id="0" name="" descr="Fábrica"/>
        </a:ext>
      </dgm:extLst>
    </dgm:pt>
    <dgm:pt modelId="{992D8155-2EC8-4F7A-ADDF-9B4DF3709DBA}" type="pres">
      <dgm:prSet presAssocID="{44EB097C-9279-44DE-910C-831CB44B622C}" presName="sibTrans" presStyleLbl="sibTrans2D1" presStyleIdx="0" presStyleCnt="0"/>
      <dgm:spPr/>
    </dgm:pt>
    <dgm:pt modelId="{DD62871A-8CC1-4911-B75C-92455B6EEA85}" type="pres">
      <dgm:prSet presAssocID="{363A9281-0287-4A2F-871A-94D053E5184B}" presName="compNode" presStyleCnt="0"/>
      <dgm:spPr/>
    </dgm:pt>
    <dgm:pt modelId="{4C5FFAEF-B229-4A08-BC80-48C235A90932}" type="pres">
      <dgm:prSet presAssocID="{363A9281-0287-4A2F-871A-94D053E5184B}" presName="node" presStyleLbl="node1" presStyleIdx="1" presStyleCnt="3">
        <dgm:presLayoutVars>
          <dgm:bulletEnabled val="1"/>
        </dgm:presLayoutVars>
      </dgm:prSet>
      <dgm:spPr/>
    </dgm:pt>
    <dgm:pt modelId="{D336FA34-22C6-447A-8AB9-AE2AE8841235}" type="pres">
      <dgm:prSet presAssocID="{363A9281-0287-4A2F-871A-94D053E5184B}" presName="invisiNode" presStyleLbl="node1" presStyleIdx="1" presStyleCnt="3"/>
      <dgm:spPr/>
    </dgm:pt>
    <dgm:pt modelId="{A94630EE-32A9-4CBF-9070-AAF13A095800}" type="pres">
      <dgm:prSet presAssocID="{363A9281-0287-4A2F-871A-94D053E5184B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8000" b="-38000"/>
          </a:stretch>
        </a:blipFill>
      </dgm:spPr>
      <dgm:extLst>
        <a:ext uri="{E40237B7-FDA0-4F09-8148-C483321AD2D9}">
          <dgm14:cNvPr xmlns:dgm14="http://schemas.microsoft.com/office/drawing/2010/diagram" id="0" name="" descr="Lancha"/>
        </a:ext>
      </dgm:extLst>
    </dgm:pt>
    <dgm:pt modelId="{9DB463C6-D453-449E-A769-666C6E5DCB2F}" type="pres">
      <dgm:prSet presAssocID="{24500FF2-BF0C-4471-9F96-62EC1B779414}" presName="sibTrans" presStyleLbl="sibTrans2D1" presStyleIdx="0" presStyleCnt="0"/>
      <dgm:spPr/>
    </dgm:pt>
    <dgm:pt modelId="{8723E2D7-D988-41F6-8F5A-9439A2C25EB1}" type="pres">
      <dgm:prSet presAssocID="{665B3694-DF95-43E6-863E-9C559113DB33}" presName="compNode" presStyleCnt="0"/>
      <dgm:spPr/>
    </dgm:pt>
    <dgm:pt modelId="{F6B99E62-CA9E-4C51-9F42-D7FC1BD6DEE3}" type="pres">
      <dgm:prSet presAssocID="{665B3694-DF95-43E6-863E-9C559113DB33}" presName="node" presStyleLbl="node1" presStyleIdx="2" presStyleCnt="3">
        <dgm:presLayoutVars>
          <dgm:bulletEnabled val="1"/>
        </dgm:presLayoutVars>
      </dgm:prSet>
      <dgm:spPr/>
    </dgm:pt>
    <dgm:pt modelId="{15E4CC15-7109-4E01-956D-5F6DB329D69E}" type="pres">
      <dgm:prSet presAssocID="{665B3694-DF95-43E6-863E-9C559113DB33}" presName="invisiNode" presStyleLbl="node1" presStyleIdx="2" presStyleCnt="3"/>
      <dgm:spPr/>
    </dgm:pt>
    <dgm:pt modelId="{26C55C6F-0A6B-4809-85C2-42E21F181596}" type="pres">
      <dgm:prSet presAssocID="{665B3694-DF95-43E6-863E-9C559113DB33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8000" b="-38000"/>
          </a:stretch>
        </a:blipFill>
      </dgm:spPr>
      <dgm:extLst>
        <a:ext uri="{E40237B7-FDA0-4F09-8148-C483321AD2D9}">
          <dgm14:cNvPr xmlns:dgm14="http://schemas.microsoft.com/office/drawing/2010/diagram" id="0" name="" descr="Conexões"/>
        </a:ext>
      </dgm:extLst>
    </dgm:pt>
  </dgm:ptLst>
  <dgm:cxnLst>
    <dgm:cxn modelId="{730F160F-5154-4137-B474-D3CC8241058D}" srcId="{665B3694-DF95-43E6-863E-9C559113DB33}" destId="{2705F058-ED53-4E35-9E41-2C6D2E694203}" srcOrd="2" destOrd="0" parTransId="{C9FEB7B9-BA27-42C4-8ED5-E65438AB2057}" sibTransId="{42A720EC-89A1-42B0-822E-12F3DF665764}"/>
    <dgm:cxn modelId="{FF3A872E-37E5-43FE-8D9A-8D669E1C1DEC}" srcId="{363A9281-0287-4A2F-871A-94D053E5184B}" destId="{955E298B-8239-4AF2-94A9-8DB5E614F2C5}" srcOrd="0" destOrd="0" parTransId="{34265025-0C7D-49FF-B3BB-378669ECCA89}" sibTransId="{DFA7BD9D-982F-4D6E-83D3-733F844A39C3}"/>
    <dgm:cxn modelId="{4AF81939-13B2-4172-95E2-6DB72E17A9A3}" srcId="{665B3694-DF95-43E6-863E-9C559113DB33}" destId="{361A6FC9-B91E-4590-85DE-F51C465B7BF1}" srcOrd="1" destOrd="0" parTransId="{9E38D015-589B-4BDE-9D43-35AA771F070B}" sibTransId="{C48BB685-5DC9-43B7-9B99-8E6E9F9F4FD0}"/>
    <dgm:cxn modelId="{FB02F73E-AD8E-48DF-A61C-F783D58B4E19}" type="presOf" srcId="{F6D0182F-8ABF-4328-BBAC-F7E1FFE5CECD}" destId="{5B9CF7AF-DDE1-463D-A306-00E7D1807B13}" srcOrd="0" destOrd="0" presId="urn:microsoft.com/office/officeart/2005/8/layout/pList2"/>
    <dgm:cxn modelId="{E2761140-1F70-4472-BDE2-837AA9887A3A}" srcId="{F6D0182F-8ABF-4328-BBAC-F7E1FFE5CECD}" destId="{363A9281-0287-4A2F-871A-94D053E5184B}" srcOrd="1" destOrd="0" parTransId="{52609C7F-DB51-49A0-A8CC-F152EEE56022}" sibTransId="{24500FF2-BF0C-4471-9F96-62EC1B779414}"/>
    <dgm:cxn modelId="{DD2F5760-CB8B-44E1-A0F5-795E0ACF8411}" type="presOf" srcId="{3569B168-6DA5-43BF-909F-30EEB8467951}" destId="{4C5FFAEF-B229-4A08-BC80-48C235A90932}" srcOrd="0" destOrd="2" presId="urn:microsoft.com/office/officeart/2005/8/layout/pList2"/>
    <dgm:cxn modelId="{5BC76467-1B60-4786-BE02-941E3D2CFF08}" type="presOf" srcId="{BC528066-995B-474B-AD6B-544ACE9230B8}" destId="{4C5FFAEF-B229-4A08-BC80-48C235A90932}" srcOrd="0" destOrd="3" presId="urn:microsoft.com/office/officeart/2005/8/layout/pList2"/>
    <dgm:cxn modelId="{58A6BA68-0D0B-46BD-880B-9529D75D63CE}" srcId="{B6C127E3-E6F6-4281-ADEB-DE5AB36D17E2}" destId="{AB9CDFA5-30ED-495D-8D07-9FDFAE9C1EF7}" srcOrd="0" destOrd="0" parTransId="{C9444EF6-4A57-4DE9-B2EE-E1A37F31CDB1}" sibTransId="{D1130FE1-6E2C-4788-B079-72F579B5FA81}"/>
    <dgm:cxn modelId="{3160BD6A-B483-4419-B6F1-20A4501C1E42}" srcId="{665B3694-DF95-43E6-863E-9C559113DB33}" destId="{AACDBDAA-5146-4E6C-B924-96427EA3EF91}" srcOrd="0" destOrd="0" parTransId="{208F2C35-1CBF-4EA0-A6D8-FEDB1A4457D0}" sibTransId="{9A7F52BC-97C4-4223-8CC1-09CF46172348}"/>
    <dgm:cxn modelId="{232BCC6B-AB47-4585-8412-2A213CEACE38}" type="presOf" srcId="{1778E351-4A07-4127-9CB9-C01866D6DC09}" destId="{7D61E50D-3095-45E7-BB06-40E2B10AEB12}" srcOrd="0" destOrd="3" presId="urn:microsoft.com/office/officeart/2005/8/layout/pList2"/>
    <dgm:cxn modelId="{73B5386C-9CD7-4682-8D62-990FBC34B817}" srcId="{363A9281-0287-4A2F-871A-94D053E5184B}" destId="{BC528066-995B-474B-AD6B-544ACE9230B8}" srcOrd="2" destOrd="0" parTransId="{ACDE613A-DADF-42F1-9645-6EAB162FEB37}" sibTransId="{1B15DC4D-CA77-4196-8F87-319C1A5EC170}"/>
    <dgm:cxn modelId="{3BCB6C4D-FBD5-42FD-99DC-AF59D85A2992}" type="presOf" srcId="{B6C127E3-E6F6-4281-ADEB-DE5AB36D17E2}" destId="{7D61E50D-3095-45E7-BB06-40E2B10AEB12}" srcOrd="0" destOrd="0" presId="urn:microsoft.com/office/officeart/2005/8/layout/pList2"/>
    <dgm:cxn modelId="{D5630E6F-4DA6-4C0A-B1E2-CC2D56A74970}" type="presOf" srcId="{2705F058-ED53-4E35-9E41-2C6D2E694203}" destId="{F6B99E62-CA9E-4C51-9F42-D7FC1BD6DEE3}" srcOrd="0" destOrd="3" presId="urn:microsoft.com/office/officeart/2005/8/layout/pList2"/>
    <dgm:cxn modelId="{D6011477-48E1-4443-BF79-35434AE3727B}" type="presOf" srcId="{44EB097C-9279-44DE-910C-831CB44B622C}" destId="{992D8155-2EC8-4F7A-ADDF-9B4DF3709DBA}" srcOrd="0" destOrd="0" presId="urn:microsoft.com/office/officeart/2005/8/layout/pList2"/>
    <dgm:cxn modelId="{9E31F058-F625-4422-8E87-A181CC40D111}" type="presOf" srcId="{AACDBDAA-5146-4E6C-B924-96427EA3EF91}" destId="{F6B99E62-CA9E-4C51-9F42-D7FC1BD6DEE3}" srcOrd="0" destOrd="1" presId="urn:microsoft.com/office/officeart/2005/8/layout/pList2"/>
    <dgm:cxn modelId="{F78B877D-7CC6-4075-8B00-7DCEDF77F77C}" srcId="{B6C127E3-E6F6-4281-ADEB-DE5AB36D17E2}" destId="{238F23AA-7950-47CF-8321-403E635536C0}" srcOrd="1" destOrd="0" parTransId="{046C1EC2-3233-45AC-AC09-29924E62752E}" sibTransId="{18AE094A-729A-40AC-916D-C223E2D1A8BF}"/>
    <dgm:cxn modelId="{38304184-45B8-4491-AEA1-5F9E520E718A}" srcId="{F6D0182F-8ABF-4328-BBAC-F7E1FFE5CECD}" destId="{B6C127E3-E6F6-4281-ADEB-DE5AB36D17E2}" srcOrd="0" destOrd="0" parTransId="{814BD9C6-181C-4E0D-8700-A575F1AB7367}" sibTransId="{44EB097C-9279-44DE-910C-831CB44B622C}"/>
    <dgm:cxn modelId="{115B438D-A790-4FDB-915A-B88874F06DE0}" srcId="{363A9281-0287-4A2F-871A-94D053E5184B}" destId="{7FA7E527-BDAD-4D8A-8FFD-C35A0FB50C89}" srcOrd="3" destOrd="0" parTransId="{20BB94D8-E4B2-4982-85DC-C98FC6BFAE83}" sibTransId="{2EA1A1F4-0DC8-4212-9AFB-1F60A1C8A875}"/>
    <dgm:cxn modelId="{61269B96-BDAF-4878-84E9-31C84A6CFF01}" type="presOf" srcId="{665B3694-DF95-43E6-863E-9C559113DB33}" destId="{F6B99E62-CA9E-4C51-9F42-D7FC1BD6DEE3}" srcOrd="0" destOrd="0" presId="urn:microsoft.com/office/officeart/2005/8/layout/pList2"/>
    <dgm:cxn modelId="{781312A9-CF44-445A-9AC9-D1703637C88B}" srcId="{F6D0182F-8ABF-4328-BBAC-F7E1FFE5CECD}" destId="{665B3694-DF95-43E6-863E-9C559113DB33}" srcOrd="2" destOrd="0" parTransId="{BD56DDDE-A705-4B3E-AD15-17B53C04D6FE}" sibTransId="{DB3B1200-BE83-4F5A-9E39-C04F58941740}"/>
    <dgm:cxn modelId="{A606FFB2-F0B5-476A-A74A-CAA173DCFE1D}" type="presOf" srcId="{361A6FC9-B91E-4590-85DE-F51C465B7BF1}" destId="{F6B99E62-CA9E-4C51-9F42-D7FC1BD6DEE3}" srcOrd="0" destOrd="2" presId="urn:microsoft.com/office/officeart/2005/8/layout/pList2"/>
    <dgm:cxn modelId="{D37A38BD-FCF6-457C-8027-D488991D21AE}" type="presOf" srcId="{955E298B-8239-4AF2-94A9-8DB5E614F2C5}" destId="{4C5FFAEF-B229-4A08-BC80-48C235A90932}" srcOrd="0" destOrd="1" presId="urn:microsoft.com/office/officeart/2005/8/layout/pList2"/>
    <dgm:cxn modelId="{0DF044C9-B53C-4D7F-9A80-657E29E6AA41}" srcId="{B6C127E3-E6F6-4281-ADEB-DE5AB36D17E2}" destId="{1778E351-4A07-4127-9CB9-C01866D6DC09}" srcOrd="2" destOrd="0" parTransId="{79BE4881-7F1F-405C-A35E-0B375F5A1341}" sibTransId="{F56EDC22-1D83-4F49-9F10-47DFFAAC56E6}"/>
    <dgm:cxn modelId="{51732ADB-DFE3-4B1D-923F-A249C949877E}" type="presOf" srcId="{238F23AA-7950-47CF-8321-403E635536C0}" destId="{7D61E50D-3095-45E7-BB06-40E2B10AEB12}" srcOrd="0" destOrd="2" presId="urn:microsoft.com/office/officeart/2005/8/layout/pList2"/>
    <dgm:cxn modelId="{0A262ADC-8FDF-405C-9BFD-373E95A4220D}" type="presOf" srcId="{24500FF2-BF0C-4471-9F96-62EC1B779414}" destId="{9DB463C6-D453-449E-A769-666C6E5DCB2F}" srcOrd="0" destOrd="0" presId="urn:microsoft.com/office/officeart/2005/8/layout/pList2"/>
    <dgm:cxn modelId="{561F7DE4-AD57-4593-AB3A-F4147E51764F}" type="presOf" srcId="{363A9281-0287-4A2F-871A-94D053E5184B}" destId="{4C5FFAEF-B229-4A08-BC80-48C235A90932}" srcOrd="0" destOrd="0" presId="urn:microsoft.com/office/officeart/2005/8/layout/pList2"/>
    <dgm:cxn modelId="{13CCEFE6-7766-43CC-A8A4-DC5CFF5501D5}" type="presOf" srcId="{AB9CDFA5-30ED-495D-8D07-9FDFAE9C1EF7}" destId="{7D61E50D-3095-45E7-BB06-40E2B10AEB12}" srcOrd="0" destOrd="1" presId="urn:microsoft.com/office/officeart/2005/8/layout/pList2"/>
    <dgm:cxn modelId="{4DCB13EB-0C00-42CC-B0CC-657F09123525}" srcId="{363A9281-0287-4A2F-871A-94D053E5184B}" destId="{3569B168-6DA5-43BF-909F-30EEB8467951}" srcOrd="1" destOrd="0" parTransId="{C96D30B8-9FE7-4A27-84E7-7D3D70E229A3}" sibTransId="{EC865FDA-23F2-430E-A99C-71971A828F16}"/>
    <dgm:cxn modelId="{8F6772F7-B7BD-404C-AA0B-B9CCEE54D54D}" type="presOf" srcId="{7FA7E527-BDAD-4D8A-8FFD-C35A0FB50C89}" destId="{4C5FFAEF-B229-4A08-BC80-48C235A90932}" srcOrd="0" destOrd="4" presId="urn:microsoft.com/office/officeart/2005/8/layout/pList2"/>
    <dgm:cxn modelId="{4CCA5199-8048-47B8-B762-D649AF395EC3}" type="presParOf" srcId="{5B9CF7AF-DDE1-463D-A306-00E7D1807B13}" destId="{C8B96F83-DEF3-4D61-8ABF-B4711E48493E}" srcOrd="0" destOrd="0" presId="urn:microsoft.com/office/officeart/2005/8/layout/pList2"/>
    <dgm:cxn modelId="{23276DDD-EEFF-4DB9-BC08-1179B9C65457}" type="presParOf" srcId="{5B9CF7AF-DDE1-463D-A306-00E7D1807B13}" destId="{ADB8E96B-0069-427E-9931-E00AC8717BA3}" srcOrd="1" destOrd="0" presId="urn:microsoft.com/office/officeart/2005/8/layout/pList2"/>
    <dgm:cxn modelId="{9E4D85C1-013E-4B0D-8420-AA2148765D01}" type="presParOf" srcId="{ADB8E96B-0069-427E-9931-E00AC8717BA3}" destId="{DBA9D71A-F915-497B-A134-675FBDE70208}" srcOrd="0" destOrd="0" presId="urn:microsoft.com/office/officeart/2005/8/layout/pList2"/>
    <dgm:cxn modelId="{F8CAA445-27DA-4D48-9278-5B7D47998E36}" type="presParOf" srcId="{DBA9D71A-F915-497B-A134-675FBDE70208}" destId="{7D61E50D-3095-45E7-BB06-40E2B10AEB12}" srcOrd="0" destOrd="0" presId="urn:microsoft.com/office/officeart/2005/8/layout/pList2"/>
    <dgm:cxn modelId="{6E5E23FF-16BC-43C3-9AE0-E5A1700D9D8A}" type="presParOf" srcId="{DBA9D71A-F915-497B-A134-675FBDE70208}" destId="{F1A01F66-81B2-4BF7-9EF1-9CA8E2F692CD}" srcOrd="1" destOrd="0" presId="urn:microsoft.com/office/officeart/2005/8/layout/pList2"/>
    <dgm:cxn modelId="{77FA3248-7F96-4CEE-8B26-7797C29E6D59}" type="presParOf" srcId="{DBA9D71A-F915-497B-A134-675FBDE70208}" destId="{A0156CF0-C721-43B5-ACDB-79B6A27B4E8B}" srcOrd="2" destOrd="0" presId="urn:microsoft.com/office/officeart/2005/8/layout/pList2"/>
    <dgm:cxn modelId="{A199BCE9-7B0C-4BC3-BBD4-8D9888357C1F}" type="presParOf" srcId="{ADB8E96B-0069-427E-9931-E00AC8717BA3}" destId="{992D8155-2EC8-4F7A-ADDF-9B4DF3709DBA}" srcOrd="1" destOrd="0" presId="urn:microsoft.com/office/officeart/2005/8/layout/pList2"/>
    <dgm:cxn modelId="{33130FE5-0FAD-4194-ABC8-7B498889DE6C}" type="presParOf" srcId="{ADB8E96B-0069-427E-9931-E00AC8717BA3}" destId="{DD62871A-8CC1-4911-B75C-92455B6EEA85}" srcOrd="2" destOrd="0" presId="urn:microsoft.com/office/officeart/2005/8/layout/pList2"/>
    <dgm:cxn modelId="{FD57545E-FE2F-4EEB-BCBD-B0585BC34CB8}" type="presParOf" srcId="{DD62871A-8CC1-4911-B75C-92455B6EEA85}" destId="{4C5FFAEF-B229-4A08-BC80-48C235A90932}" srcOrd="0" destOrd="0" presId="urn:microsoft.com/office/officeart/2005/8/layout/pList2"/>
    <dgm:cxn modelId="{92D4F5F3-F2E0-49FC-AAD1-ED76BE807E67}" type="presParOf" srcId="{DD62871A-8CC1-4911-B75C-92455B6EEA85}" destId="{D336FA34-22C6-447A-8AB9-AE2AE8841235}" srcOrd="1" destOrd="0" presId="urn:microsoft.com/office/officeart/2005/8/layout/pList2"/>
    <dgm:cxn modelId="{22FE535F-4587-4BC2-8404-5D0A2ABEB9F1}" type="presParOf" srcId="{DD62871A-8CC1-4911-B75C-92455B6EEA85}" destId="{A94630EE-32A9-4CBF-9070-AAF13A095800}" srcOrd="2" destOrd="0" presId="urn:microsoft.com/office/officeart/2005/8/layout/pList2"/>
    <dgm:cxn modelId="{8F0F745A-873F-40C1-B1A3-6EFB15A9D301}" type="presParOf" srcId="{ADB8E96B-0069-427E-9931-E00AC8717BA3}" destId="{9DB463C6-D453-449E-A769-666C6E5DCB2F}" srcOrd="3" destOrd="0" presId="urn:microsoft.com/office/officeart/2005/8/layout/pList2"/>
    <dgm:cxn modelId="{A7880F5D-2DAE-4553-BE1C-622E6C01AA0F}" type="presParOf" srcId="{ADB8E96B-0069-427E-9931-E00AC8717BA3}" destId="{8723E2D7-D988-41F6-8F5A-9439A2C25EB1}" srcOrd="4" destOrd="0" presId="urn:microsoft.com/office/officeart/2005/8/layout/pList2"/>
    <dgm:cxn modelId="{BB54E5D0-2E0B-4A60-AB31-829784327A01}" type="presParOf" srcId="{8723E2D7-D988-41F6-8F5A-9439A2C25EB1}" destId="{F6B99E62-CA9E-4C51-9F42-D7FC1BD6DEE3}" srcOrd="0" destOrd="0" presId="urn:microsoft.com/office/officeart/2005/8/layout/pList2"/>
    <dgm:cxn modelId="{6A9AFDD3-0DF0-4B7B-9161-934B8025E5A9}" type="presParOf" srcId="{8723E2D7-D988-41F6-8F5A-9439A2C25EB1}" destId="{15E4CC15-7109-4E01-956D-5F6DB329D69E}" srcOrd="1" destOrd="0" presId="urn:microsoft.com/office/officeart/2005/8/layout/pList2"/>
    <dgm:cxn modelId="{C01733DA-3030-4A33-83D8-4333C22951F9}" type="presParOf" srcId="{8723E2D7-D988-41F6-8F5A-9439A2C25EB1}" destId="{26C55C6F-0A6B-4809-85C2-42E21F18159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9F2AAD-1B60-4D3A-A26E-AF3A7CC3CDB5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C51F28B-4EBB-45A9-BEE0-849049F2048A}">
      <dgm:prSet phldrT="[Texto]"/>
      <dgm:spPr/>
      <dgm:t>
        <a:bodyPr/>
        <a:lstStyle/>
        <a:p>
          <a:r>
            <a:rPr lang="pt-BR"/>
            <a:t>Atributos que vinculam</a:t>
          </a:r>
        </a:p>
      </dgm:t>
    </dgm:pt>
    <dgm:pt modelId="{A3FAC410-E5DF-4EE4-A260-68E897C3019E}" type="parTrans" cxnId="{F9A72A8B-630D-4D79-9676-95AB67329665}">
      <dgm:prSet/>
      <dgm:spPr/>
      <dgm:t>
        <a:bodyPr/>
        <a:lstStyle/>
        <a:p>
          <a:endParaRPr lang="pt-BR"/>
        </a:p>
      </dgm:t>
    </dgm:pt>
    <dgm:pt modelId="{37FCC4D8-B29A-488D-9F20-1A049543E400}" type="sibTrans" cxnId="{F9A72A8B-630D-4D79-9676-95AB67329665}">
      <dgm:prSet/>
      <dgm:spPr/>
      <dgm:t>
        <a:bodyPr/>
        <a:lstStyle/>
        <a:p>
          <a:endParaRPr lang="pt-BR"/>
        </a:p>
      </dgm:t>
    </dgm:pt>
    <dgm:pt modelId="{F0470F7A-0467-473C-A1E7-E9ECC7F5D7A1}">
      <dgm:prSet phldrT="[Texto]"/>
      <dgm:spPr/>
      <dgm:t>
        <a:bodyPr/>
        <a:lstStyle/>
        <a:p>
          <a:r>
            <a:rPr lang="pt-BR"/>
            <a:t>Pai e Mãe</a:t>
          </a:r>
        </a:p>
      </dgm:t>
    </dgm:pt>
    <dgm:pt modelId="{AA8264BF-CF37-4F2C-B6C3-C9A32A8F9102}" type="parTrans" cxnId="{9D491424-8E48-4660-A80A-E1DD276C452C}">
      <dgm:prSet/>
      <dgm:spPr/>
      <dgm:t>
        <a:bodyPr/>
        <a:lstStyle/>
        <a:p>
          <a:endParaRPr lang="pt-BR"/>
        </a:p>
      </dgm:t>
    </dgm:pt>
    <dgm:pt modelId="{A9938088-7165-48F0-8B37-AC6752CC07F2}" type="sibTrans" cxnId="{9D491424-8E48-4660-A80A-E1DD276C452C}">
      <dgm:prSet/>
      <dgm:spPr/>
      <dgm:t>
        <a:bodyPr/>
        <a:lstStyle/>
        <a:p>
          <a:endParaRPr lang="pt-BR"/>
        </a:p>
      </dgm:t>
    </dgm:pt>
    <dgm:pt modelId="{D2CCE917-674E-45C8-B976-51AAAC2918BB}">
      <dgm:prSet phldrT="[Texto]"/>
      <dgm:spPr/>
      <dgm:t>
        <a:bodyPr/>
        <a:lstStyle/>
        <a:p>
          <a:r>
            <a:rPr lang="pt-BR"/>
            <a:t>Telefone</a:t>
          </a:r>
        </a:p>
      </dgm:t>
    </dgm:pt>
    <dgm:pt modelId="{9F31FF59-CEF2-4057-8345-1A1CD34D16E8}" type="parTrans" cxnId="{CF726743-C1D0-452E-B3DF-5BEA519D7E5D}">
      <dgm:prSet/>
      <dgm:spPr/>
      <dgm:t>
        <a:bodyPr/>
        <a:lstStyle/>
        <a:p>
          <a:endParaRPr lang="pt-BR"/>
        </a:p>
      </dgm:t>
    </dgm:pt>
    <dgm:pt modelId="{D563F00C-8593-4ECA-B47F-C23F2DE04A36}" type="sibTrans" cxnId="{CF726743-C1D0-452E-B3DF-5BEA519D7E5D}">
      <dgm:prSet/>
      <dgm:spPr/>
      <dgm:t>
        <a:bodyPr/>
        <a:lstStyle/>
        <a:p>
          <a:endParaRPr lang="pt-BR"/>
        </a:p>
      </dgm:t>
    </dgm:pt>
    <dgm:pt modelId="{F8E08368-AF91-413E-8006-221F5BCA09A5}">
      <dgm:prSet phldrT="[Texto]"/>
      <dgm:spPr/>
      <dgm:t>
        <a:bodyPr/>
        <a:lstStyle/>
        <a:p>
          <a:r>
            <a:rPr lang="pt-BR"/>
            <a:t>Endereço</a:t>
          </a:r>
        </a:p>
      </dgm:t>
    </dgm:pt>
    <dgm:pt modelId="{6BEAB560-CEA8-4D3C-B445-95019914A225}" type="parTrans" cxnId="{A3CE6C45-A0CE-4DD0-926F-E3EEDF42B97B}">
      <dgm:prSet/>
      <dgm:spPr/>
      <dgm:t>
        <a:bodyPr/>
        <a:lstStyle/>
        <a:p>
          <a:endParaRPr lang="pt-BR"/>
        </a:p>
      </dgm:t>
    </dgm:pt>
    <dgm:pt modelId="{4BDC04C0-0C6D-4BE7-AAD1-7DF432F5ED51}" type="sibTrans" cxnId="{A3CE6C45-A0CE-4DD0-926F-E3EEDF42B97B}">
      <dgm:prSet/>
      <dgm:spPr/>
      <dgm:t>
        <a:bodyPr/>
        <a:lstStyle/>
        <a:p>
          <a:endParaRPr lang="pt-BR"/>
        </a:p>
      </dgm:t>
    </dgm:pt>
    <dgm:pt modelId="{3996BD3F-BBE5-45AA-9C9C-BB0F75CAFD08}">
      <dgm:prSet phldrT="[Texto]"/>
      <dgm:spPr/>
      <dgm:t>
        <a:bodyPr/>
        <a:lstStyle/>
        <a:p>
          <a:r>
            <a:rPr lang="pt-BR"/>
            <a:t>Contador</a:t>
          </a:r>
        </a:p>
      </dgm:t>
    </dgm:pt>
    <dgm:pt modelId="{0C5FC2CC-DC08-4278-B5DF-17546BC9610D}" type="parTrans" cxnId="{6F52A3E5-3538-4C8D-A416-3D7193870D64}">
      <dgm:prSet/>
      <dgm:spPr/>
      <dgm:t>
        <a:bodyPr/>
        <a:lstStyle/>
        <a:p>
          <a:endParaRPr lang="pt-BR"/>
        </a:p>
      </dgm:t>
    </dgm:pt>
    <dgm:pt modelId="{16C4587A-B23D-43ED-AC68-C2E10990AB32}" type="sibTrans" cxnId="{6F52A3E5-3538-4C8D-A416-3D7193870D64}">
      <dgm:prSet/>
      <dgm:spPr/>
      <dgm:t>
        <a:bodyPr/>
        <a:lstStyle/>
        <a:p>
          <a:endParaRPr lang="pt-BR"/>
        </a:p>
      </dgm:t>
    </dgm:pt>
    <dgm:pt modelId="{01BE2B8A-E3A7-4A44-9C2B-40DE43CAE2A2}">
      <dgm:prSet phldrT="[Texto]"/>
      <dgm:spPr/>
      <dgm:t>
        <a:bodyPr/>
        <a:lstStyle/>
        <a:p>
          <a:r>
            <a:rPr lang="pt-BR"/>
            <a:t>Sociedade</a:t>
          </a:r>
        </a:p>
      </dgm:t>
    </dgm:pt>
    <dgm:pt modelId="{C75DEA0F-0E4E-4D57-9524-3A6E5B345B18}" type="parTrans" cxnId="{DFD04515-6579-4150-A247-C47EE0D7E967}">
      <dgm:prSet/>
      <dgm:spPr/>
      <dgm:t>
        <a:bodyPr/>
        <a:lstStyle/>
        <a:p>
          <a:endParaRPr lang="pt-BR"/>
        </a:p>
      </dgm:t>
    </dgm:pt>
    <dgm:pt modelId="{13749B62-1784-4327-A536-43F09DC5ABCC}" type="sibTrans" cxnId="{DFD04515-6579-4150-A247-C47EE0D7E967}">
      <dgm:prSet/>
      <dgm:spPr/>
      <dgm:t>
        <a:bodyPr/>
        <a:lstStyle/>
        <a:p>
          <a:endParaRPr lang="pt-BR"/>
        </a:p>
      </dgm:t>
    </dgm:pt>
    <dgm:pt modelId="{C4EC95C2-7B19-456A-9173-97C77C5A528E}">
      <dgm:prSet phldrT="[Texto]"/>
      <dgm:spPr/>
      <dgm:t>
        <a:bodyPr/>
        <a:lstStyle/>
        <a:p>
          <a:r>
            <a:rPr lang="pt-BR"/>
            <a:t>...</a:t>
          </a:r>
        </a:p>
      </dgm:t>
    </dgm:pt>
    <dgm:pt modelId="{A0A3D9EC-116A-454E-857C-12D129986AF4}" type="parTrans" cxnId="{277CA24D-8966-472C-84B8-317788515A5A}">
      <dgm:prSet/>
      <dgm:spPr/>
      <dgm:t>
        <a:bodyPr/>
        <a:lstStyle/>
        <a:p>
          <a:endParaRPr lang="pt-BR"/>
        </a:p>
      </dgm:t>
    </dgm:pt>
    <dgm:pt modelId="{0E53CE0A-753C-47DB-BF51-5B136780572C}" type="sibTrans" cxnId="{277CA24D-8966-472C-84B8-317788515A5A}">
      <dgm:prSet/>
      <dgm:spPr/>
      <dgm:t>
        <a:bodyPr/>
        <a:lstStyle/>
        <a:p>
          <a:endParaRPr lang="pt-BR"/>
        </a:p>
      </dgm:t>
    </dgm:pt>
    <dgm:pt modelId="{7F312CFC-F6C7-42F3-899C-41846126D92E}">
      <dgm:prSet phldrT="[Texto]"/>
      <dgm:spPr/>
      <dgm:t>
        <a:bodyPr/>
        <a:lstStyle/>
        <a:p>
          <a:r>
            <a:rPr lang="pt-BR" dirty="0"/>
            <a:t>Emprego</a:t>
          </a:r>
        </a:p>
      </dgm:t>
    </dgm:pt>
    <dgm:pt modelId="{42E52D47-116A-4272-9530-17ED049F5794}" type="parTrans" cxnId="{4AF2C8D8-72F5-46A5-B1E6-BE0FCA5FDFD7}">
      <dgm:prSet/>
      <dgm:spPr/>
      <dgm:t>
        <a:bodyPr/>
        <a:lstStyle/>
        <a:p>
          <a:endParaRPr lang="pt-BR"/>
        </a:p>
      </dgm:t>
    </dgm:pt>
    <dgm:pt modelId="{60943E48-7558-46B8-894F-148FA6C159FB}" type="sibTrans" cxnId="{4AF2C8D8-72F5-46A5-B1E6-BE0FCA5FDFD7}">
      <dgm:prSet/>
      <dgm:spPr/>
      <dgm:t>
        <a:bodyPr/>
        <a:lstStyle/>
        <a:p>
          <a:endParaRPr lang="pt-BR"/>
        </a:p>
      </dgm:t>
    </dgm:pt>
    <dgm:pt modelId="{3A0D8397-B840-4A16-9288-628319B79727}">
      <dgm:prSet phldrT="[Texto]"/>
      <dgm:spPr/>
      <dgm:t>
        <a:bodyPr/>
        <a:lstStyle/>
        <a:p>
          <a:r>
            <a:rPr lang="pt-BR"/>
            <a:t>Conjuge</a:t>
          </a:r>
          <a:endParaRPr lang="pt-BR" dirty="0"/>
        </a:p>
      </dgm:t>
    </dgm:pt>
    <dgm:pt modelId="{4F4566BF-7251-420A-89F4-CF4A23073771}" type="parTrans" cxnId="{6BE4AFC0-022F-49BA-95F2-819A80C54FEA}">
      <dgm:prSet/>
      <dgm:spPr/>
      <dgm:t>
        <a:bodyPr/>
        <a:lstStyle/>
        <a:p>
          <a:endParaRPr lang="pt-BR"/>
        </a:p>
      </dgm:t>
    </dgm:pt>
    <dgm:pt modelId="{39BA179B-2C98-4B7A-9DFB-359DC7287FF5}" type="sibTrans" cxnId="{6BE4AFC0-022F-49BA-95F2-819A80C54FEA}">
      <dgm:prSet/>
      <dgm:spPr/>
      <dgm:t>
        <a:bodyPr/>
        <a:lstStyle/>
        <a:p>
          <a:endParaRPr lang="pt-BR"/>
        </a:p>
      </dgm:t>
    </dgm:pt>
    <dgm:pt modelId="{3F3D7ED8-A343-4FAF-B825-0B1A07CCEC22}" type="pres">
      <dgm:prSet presAssocID="{C39F2AAD-1B60-4D3A-A26E-AF3A7CC3CDB5}" presName="theList" presStyleCnt="0">
        <dgm:presLayoutVars>
          <dgm:dir/>
          <dgm:animLvl val="lvl"/>
          <dgm:resizeHandles val="exact"/>
        </dgm:presLayoutVars>
      </dgm:prSet>
      <dgm:spPr/>
    </dgm:pt>
    <dgm:pt modelId="{A6E7B815-F0F8-45D8-ABBB-9F2746BFC4BF}" type="pres">
      <dgm:prSet presAssocID="{BC51F28B-4EBB-45A9-BEE0-849049F2048A}" presName="compNode" presStyleCnt="0"/>
      <dgm:spPr/>
    </dgm:pt>
    <dgm:pt modelId="{783FDB8E-0B7B-477E-B3A7-938DCE7DAE83}" type="pres">
      <dgm:prSet presAssocID="{BC51F28B-4EBB-45A9-BEE0-849049F2048A}" presName="aNode" presStyleLbl="bgShp" presStyleIdx="0" presStyleCnt="1"/>
      <dgm:spPr/>
    </dgm:pt>
    <dgm:pt modelId="{E0583579-3541-4C27-84B0-63041A5184E4}" type="pres">
      <dgm:prSet presAssocID="{BC51F28B-4EBB-45A9-BEE0-849049F2048A}" presName="textNode" presStyleLbl="bgShp" presStyleIdx="0" presStyleCnt="1"/>
      <dgm:spPr/>
    </dgm:pt>
    <dgm:pt modelId="{810FB3B3-7B2F-4AB6-819E-DE45D601C5C4}" type="pres">
      <dgm:prSet presAssocID="{BC51F28B-4EBB-45A9-BEE0-849049F2048A}" presName="compChildNode" presStyleCnt="0"/>
      <dgm:spPr/>
    </dgm:pt>
    <dgm:pt modelId="{42D1229D-A3EC-4131-9214-34D6137934A8}" type="pres">
      <dgm:prSet presAssocID="{BC51F28B-4EBB-45A9-BEE0-849049F2048A}" presName="theInnerList" presStyleCnt="0"/>
      <dgm:spPr/>
    </dgm:pt>
    <dgm:pt modelId="{05BAE71D-91D4-425F-97BC-4010CF306744}" type="pres">
      <dgm:prSet presAssocID="{F0470F7A-0467-473C-A1E7-E9ECC7F5D7A1}" presName="childNode" presStyleLbl="node1" presStyleIdx="0" presStyleCnt="8">
        <dgm:presLayoutVars>
          <dgm:bulletEnabled val="1"/>
        </dgm:presLayoutVars>
      </dgm:prSet>
      <dgm:spPr/>
    </dgm:pt>
    <dgm:pt modelId="{5C1F012E-EA4F-408F-91FC-DB72CDB19240}" type="pres">
      <dgm:prSet presAssocID="{F0470F7A-0467-473C-A1E7-E9ECC7F5D7A1}" presName="aSpace2" presStyleCnt="0"/>
      <dgm:spPr/>
    </dgm:pt>
    <dgm:pt modelId="{B26BB165-EA1F-47B9-8315-0CB2EBB63A85}" type="pres">
      <dgm:prSet presAssocID="{D2CCE917-674E-45C8-B976-51AAAC2918BB}" presName="childNode" presStyleLbl="node1" presStyleIdx="1" presStyleCnt="8">
        <dgm:presLayoutVars>
          <dgm:bulletEnabled val="1"/>
        </dgm:presLayoutVars>
      </dgm:prSet>
      <dgm:spPr/>
    </dgm:pt>
    <dgm:pt modelId="{28AD8CEB-9086-4C00-A700-8ABD96204CDD}" type="pres">
      <dgm:prSet presAssocID="{D2CCE917-674E-45C8-B976-51AAAC2918BB}" presName="aSpace2" presStyleCnt="0"/>
      <dgm:spPr/>
    </dgm:pt>
    <dgm:pt modelId="{68E75F2B-815C-4432-8453-1A06433CA56A}" type="pres">
      <dgm:prSet presAssocID="{F8E08368-AF91-413E-8006-221F5BCA09A5}" presName="childNode" presStyleLbl="node1" presStyleIdx="2" presStyleCnt="8">
        <dgm:presLayoutVars>
          <dgm:bulletEnabled val="1"/>
        </dgm:presLayoutVars>
      </dgm:prSet>
      <dgm:spPr/>
    </dgm:pt>
    <dgm:pt modelId="{AF43DC01-99DB-476C-8798-DF8DF53CFEFE}" type="pres">
      <dgm:prSet presAssocID="{F8E08368-AF91-413E-8006-221F5BCA09A5}" presName="aSpace2" presStyleCnt="0"/>
      <dgm:spPr/>
    </dgm:pt>
    <dgm:pt modelId="{699F9590-AE22-4B10-9917-13F57CF7558F}" type="pres">
      <dgm:prSet presAssocID="{01BE2B8A-E3A7-4A44-9C2B-40DE43CAE2A2}" presName="childNode" presStyleLbl="node1" presStyleIdx="3" presStyleCnt="8">
        <dgm:presLayoutVars>
          <dgm:bulletEnabled val="1"/>
        </dgm:presLayoutVars>
      </dgm:prSet>
      <dgm:spPr/>
    </dgm:pt>
    <dgm:pt modelId="{74EF17F4-8368-4308-813F-2663B5D2CD79}" type="pres">
      <dgm:prSet presAssocID="{01BE2B8A-E3A7-4A44-9C2B-40DE43CAE2A2}" presName="aSpace2" presStyleCnt="0"/>
      <dgm:spPr/>
    </dgm:pt>
    <dgm:pt modelId="{0DDECEEA-32C7-438F-A909-D659A07D0A4C}" type="pres">
      <dgm:prSet presAssocID="{3996BD3F-BBE5-45AA-9C9C-BB0F75CAFD08}" presName="childNode" presStyleLbl="node1" presStyleIdx="4" presStyleCnt="8">
        <dgm:presLayoutVars>
          <dgm:bulletEnabled val="1"/>
        </dgm:presLayoutVars>
      </dgm:prSet>
      <dgm:spPr/>
    </dgm:pt>
    <dgm:pt modelId="{7A4FBB55-183B-4750-BC39-45A6F73680FA}" type="pres">
      <dgm:prSet presAssocID="{3996BD3F-BBE5-45AA-9C9C-BB0F75CAFD08}" presName="aSpace2" presStyleCnt="0"/>
      <dgm:spPr/>
    </dgm:pt>
    <dgm:pt modelId="{758D5E85-691C-4CBE-BDB0-ECA269597CC7}" type="pres">
      <dgm:prSet presAssocID="{7F312CFC-F6C7-42F3-899C-41846126D92E}" presName="childNode" presStyleLbl="node1" presStyleIdx="5" presStyleCnt="8">
        <dgm:presLayoutVars>
          <dgm:bulletEnabled val="1"/>
        </dgm:presLayoutVars>
      </dgm:prSet>
      <dgm:spPr/>
    </dgm:pt>
    <dgm:pt modelId="{C96DB1A8-4F92-4811-8597-C6B4BC5BC8CD}" type="pres">
      <dgm:prSet presAssocID="{7F312CFC-F6C7-42F3-899C-41846126D92E}" presName="aSpace2" presStyleCnt="0"/>
      <dgm:spPr/>
    </dgm:pt>
    <dgm:pt modelId="{8FC6D1A5-BD94-473E-A6B4-13DCBAAAD158}" type="pres">
      <dgm:prSet presAssocID="{3A0D8397-B840-4A16-9288-628319B79727}" presName="childNode" presStyleLbl="node1" presStyleIdx="6" presStyleCnt="8">
        <dgm:presLayoutVars>
          <dgm:bulletEnabled val="1"/>
        </dgm:presLayoutVars>
      </dgm:prSet>
      <dgm:spPr/>
    </dgm:pt>
    <dgm:pt modelId="{CAEF154E-4877-47FB-8690-EA104AB58B17}" type="pres">
      <dgm:prSet presAssocID="{3A0D8397-B840-4A16-9288-628319B79727}" presName="aSpace2" presStyleCnt="0"/>
      <dgm:spPr/>
    </dgm:pt>
    <dgm:pt modelId="{5A03271D-30EC-4BCF-948E-3FD514649CE7}" type="pres">
      <dgm:prSet presAssocID="{C4EC95C2-7B19-456A-9173-97C77C5A528E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DFD04515-6579-4150-A247-C47EE0D7E967}" srcId="{BC51F28B-4EBB-45A9-BEE0-849049F2048A}" destId="{01BE2B8A-E3A7-4A44-9C2B-40DE43CAE2A2}" srcOrd="3" destOrd="0" parTransId="{C75DEA0F-0E4E-4D57-9524-3A6E5B345B18}" sibTransId="{13749B62-1784-4327-A536-43F09DC5ABCC}"/>
    <dgm:cxn modelId="{05B86822-448B-4F93-A411-30CF31872CE9}" type="presOf" srcId="{7F312CFC-F6C7-42F3-899C-41846126D92E}" destId="{758D5E85-691C-4CBE-BDB0-ECA269597CC7}" srcOrd="0" destOrd="0" presId="urn:microsoft.com/office/officeart/2005/8/layout/lProcess2"/>
    <dgm:cxn modelId="{9D491424-8E48-4660-A80A-E1DD276C452C}" srcId="{BC51F28B-4EBB-45A9-BEE0-849049F2048A}" destId="{F0470F7A-0467-473C-A1E7-E9ECC7F5D7A1}" srcOrd="0" destOrd="0" parTransId="{AA8264BF-CF37-4F2C-B6C3-C9A32A8F9102}" sibTransId="{A9938088-7165-48F0-8B37-AC6752CC07F2}"/>
    <dgm:cxn modelId="{3474A731-0092-4590-BBAE-E3F7530B7308}" type="presOf" srcId="{F0470F7A-0467-473C-A1E7-E9ECC7F5D7A1}" destId="{05BAE71D-91D4-425F-97BC-4010CF306744}" srcOrd="0" destOrd="0" presId="urn:microsoft.com/office/officeart/2005/8/layout/lProcess2"/>
    <dgm:cxn modelId="{12CD0D5D-A7E1-4395-B73D-7A301A0E73EC}" type="presOf" srcId="{01BE2B8A-E3A7-4A44-9C2B-40DE43CAE2A2}" destId="{699F9590-AE22-4B10-9917-13F57CF7558F}" srcOrd="0" destOrd="0" presId="urn:microsoft.com/office/officeart/2005/8/layout/lProcess2"/>
    <dgm:cxn modelId="{CF726743-C1D0-452E-B3DF-5BEA519D7E5D}" srcId="{BC51F28B-4EBB-45A9-BEE0-849049F2048A}" destId="{D2CCE917-674E-45C8-B976-51AAAC2918BB}" srcOrd="1" destOrd="0" parTransId="{9F31FF59-CEF2-4057-8345-1A1CD34D16E8}" sibTransId="{D563F00C-8593-4ECA-B47F-C23F2DE04A36}"/>
    <dgm:cxn modelId="{A3CE6C45-A0CE-4DD0-926F-E3EEDF42B97B}" srcId="{BC51F28B-4EBB-45A9-BEE0-849049F2048A}" destId="{F8E08368-AF91-413E-8006-221F5BCA09A5}" srcOrd="2" destOrd="0" parTransId="{6BEAB560-CEA8-4D3C-B445-95019914A225}" sibTransId="{4BDC04C0-0C6D-4BE7-AAD1-7DF432F5ED51}"/>
    <dgm:cxn modelId="{277CA24D-8966-472C-84B8-317788515A5A}" srcId="{BC51F28B-4EBB-45A9-BEE0-849049F2048A}" destId="{C4EC95C2-7B19-456A-9173-97C77C5A528E}" srcOrd="7" destOrd="0" parTransId="{A0A3D9EC-116A-454E-857C-12D129986AF4}" sibTransId="{0E53CE0A-753C-47DB-BF51-5B136780572C}"/>
    <dgm:cxn modelId="{3BB57754-D079-4CB3-A9AF-82CD65BAE41D}" type="presOf" srcId="{F8E08368-AF91-413E-8006-221F5BCA09A5}" destId="{68E75F2B-815C-4432-8453-1A06433CA56A}" srcOrd="0" destOrd="0" presId="urn:microsoft.com/office/officeart/2005/8/layout/lProcess2"/>
    <dgm:cxn modelId="{F9A72A8B-630D-4D79-9676-95AB67329665}" srcId="{C39F2AAD-1B60-4D3A-A26E-AF3A7CC3CDB5}" destId="{BC51F28B-4EBB-45A9-BEE0-849049F2048A}" srcOrd="0" destOrd="0" parTransId="{A3FAC410-E5DF-4EE4-A260-68E897C3019E}" sibTransId="{37FCC4D8-B29A-488D-9F20-1A049543E400}"/>
    <dgm:cxn modelId="{6BE4AFC0-022F-49BA-95F2-819A80C54FEA}" srcId="{BC51F28B-4EBB-45A9-BEE0-849049F2048A}" destId="{3A0D8397-B840-4A16-9288-628319B79727}" srcOrd="6" destOrd="0" parTransId="{4F4566BF-7251-420A-89F4-CF4A23073771}" sibTransId="{39BA179B-2C98-4B7A-9DFB-359DC7287FF5}"/>
    <dgm:cxn modelId="{AB6F1DD4-F531-456C-8092-6AB778B4DA4E}" type="presOf" srcId="{C4EC95C2-7B19-456A-9173-97C77C5A528E}" destId="{5A03271D-30EC-4BCF-948E-3FD514649CE7}" srcOrd="0" destOrd="0" presId="urn:microsoft.com/office/officeart/2005/8/layout/lProcess2"/>
    <dgm:cxn modelId="{B1B581D5-1EF9-42C4-A1CE-D3EAB506E7DA}" type="presOf" srcId="{3996BD3F-BBE5-45AA-9C9C-BB0F75CAFD08}" destId="{0DDECEEA-32C7-438F-A909-D659A07D0A4C}" srcOrd="0" destOrd="0" presId="urn:microsoft.com/office/officeart/2005/8/layout/lProcess2"/>
    <dgm:cxn modelId="{4AF2C8D8-72F5-46A5-B1E6-BE0FCA5FDFD7}" srcId="{BC51F28B-4EBB-45A9-BEE0-849049F2048A}" destId="{7F312CFC-F6C7-42F3-899C-41846126D92E}" srcOrd="5" destOrd="0" parTransId="{42E52D47-116A-4272-9530-17ED049F5794}" sibTransId="{60943E48-7558-46B8-894F-148FA6C159FB}"/>
    <dgm:cxn modelId="{A09601DE-033A-4DAD-9860-7FEFC1FE38CB}" type="presOf" srcId="{3A0D8397-B840-4A16-9288-628319B79727}" destId="{8FC6D1A5-BD94-473E-A6B4-13DCBAAAD158}" srcOrd="0" destOrd="0" presId="urn:microsoft.com/office/officeart/2005/8/layout/lProcess2"/>
    <dgm:cxn modelId="{6F52A3E5-3538-4C8D-A416-3D7193870D64}" srcId="{BC51F28B-4EBB-45A9-BEE0-849049F2048A}" destId="{3996BD3F-BBE5-45AA-9C9C-BB0F75CAFD08}" srcOrd="4" destOrd="0" parTransId="{0C5FC2CC-DC08-4278-B5DF-17546BC9610D}" sibTransId="{16C4587A-B23D-43ED-AC68-C2E10990AB32}"/>
    <dgm:cxn modelId="{8326F0F0-3DEB-4612-909B-B0B6790196F5}" type="presOf" srcId="{BC51F28B-4EBB-45A9-BEE0-849049F2048A}" destId="{E0583579-3541-4C27-84B0-63041A5184E4}" srcOrd="1" destOrd="0" presId="urn:microsoft.com/office/officeart/2005/8/layout/lProcess2"/>
    <dgm:cxn modelId="{AA4499F2-B5B8-460D-8FF7-90CF795C836D}" type="presOf" srcId="{C39F2AAD-1B60-4D3A-A26E-AF3A7CC3CDB5}" destId="{3F3D7ED8-A343-4FAF-B825-0B1A07CCEC22}" srcOrd="0" destOrd="0" presId="urn:microsoft.com/office/officeart/2005/8/layout/lProcess2"/>
    <dgm:cxn modelId="{2426F2F2-E396-4EE6-AF7C-C538CC16BCF9}" type="presOf" srcId="{BC51F28B-4EBB-45A9-BEE0-849049F2048A}" destId="{783FDB8E-0B7B-477E-B3A7-938DCE7DAE83}" srcOrd="0" destOrd="0" presId="urn:microsoft.com/office/officeart/2005/8/layout/lProcess2"/>
    <dgm:cxn modelId="{182E39FF-0D03-41D0-9A26-44ED1A6952E6}" type="presOf" srcId="{D2CCE917-674E-45C8-B976-51AAAC2918BB}" destId="{B26BB165-EA1F-47B9-8315-0CB2EBB63A85}" srcOrd="0" destOrd="0" presId="urn:microsoft.com/office/officeart/2005/8/layout/lProcess2"/>
    <dgm:cxn modelId="{BFD62A58-19A5-431B-BAD6-FA7565144932}" type="presParOf" srcId="{3F3D7ED8-A343-4FAF-B825-0B1A07CCEC22}" destId="{A6E7B815-F0F8-45D8-ABBB-9F2746BFC4BF}" srcOrd="0" destOrd="0" presId="urn:microsoft.com/office/officeart/2005/8/layout/lProcess2"/>
    <dgm:cxn modelId="{76E4ABF0-47E7-4AE4-A21D-2DAF8A14563A}" type="presParOf" srcId="{A6E7B815-F0F8-45D8-ABBB-9F2746BFC4BF}" destId="{783FDB8E-0B7B-477E-B3A7-938DCE7DAE83}" srcOrd="0" destOrd="0" presId="urn:microsoft.com/office/officeart/2005/8/layout/lProcess2"/>
    <dgm:cxn modelId="{2CC59096-B2ED-4939-BEB2-505BC89EF451}" type="presParOf" srcId="{A6E7B815-F0F8-45D8-ABBB-9F2746BFC4BF}" destId="{E0583579-3541-4C27-84B0-63041A5184E4}" srcOrd="1" destOrd="0" presId="urn:microsoft.com/office/officeart/2005/8/layout/lProcess2"/>
    <dgm:cxn modelId="{E25CB47B-F3C0-4B12-B305-7845D8EF8F38}" type="presParOf" srcId="{A6E7B815-F0F8-45D8-ABBB-9F2746BFC4BF}" destId="{810FB3B3-7B2F-4AB6-819E-DE45D601C5C4}" srcOrd="2" destOrd="0" presId="urn:microsoft.com/office/officeart/2005/8/layout/lProcess2"/>
    <dgm:cxn modelId="{D2544FAC-A9E1-4D89-8BF3-1AD293701EFF}" type="presParOf" srcId="{810FB3B3-7B2F-4AB6-819E-DE45D601C5C4}" destId="{42D1229D-A3EC-4131-9214-34D6137934A8}" srcOrd="0" destOrd="0" presId="urn:microsoft.com/office/officeart/2005/8/layout/lProcess2"/>
    <dgm:cxn modelId="{62636F56-2B24-4AF7-B689-FD6BD75D40D4}" type="presParOf" srcId="{42D1229D-A3EC-4131-9214-34D6137934A8}" destId="{05BAE71D-91D4-425F-97BC-4010CF306744}" srcOrd="0" destOrd="0" presId="urn:microsoft.com/office/officeart/2005/8/layout/lProcess2"/>
    <dgm:cxn modelId="{25298E2C-460B-4AC6-8B30-806AA7FE2A65}" type="presParOf" srcId="{42D1229D-A3EC-4131-9214-34D6137934A8}" destId="{5C1F012E-EA4F-408F-91FC-DB72CDB19240}" srcOrd="1" destOrd="0" presId="urn:microsoft.com/office/officeart/2005/8/layout/lProcess2"/>
    <dgm:cxn modelId="{CEDCC079-83B5-428B-A60A-11C713D9D2A2}" type="presParOf" srcId="{42D1229D-A3EC-4131-9214-34D6137934A8}" destId="{B26BB165-EA1F-47B9-8315-0CB2EBB63A85}" srcOrd="2" destOrd="0" presId="urn:microsoft.com/office/officeart/2005/8/layout/lProcess2"/>
    <dgm:cxn modelId="{A9ABC6BC-EF3E-4A64-A626-8526E9170D0C}" type="presParOf" srcId="{42D1229D-A3EC-4131-9214-34D6137934A8}" destId="{28AD8CEB-9086-4C00-A700-8ABD96204CDD}" srcOrd="3" destOrd="0" presId="urn:microsoft.com/office/officeart/2005/8/layout/lProcess2"/>
    <dgm:cxn modelId="{E526EBAB-7610-4B5F-A82D-7EECF0BE058C}" type="presParOf" srcId="{42D1229D-A3EC-4131-9214-34D6137934A8}" destId="{68E75F2B-815C-4432-8453-1A06433CA56A}" srcOrd="4" destOrd="0" presId="urn:microsoft.com/office/officeart/2005/8/layout/lProcess2"/>
    <dgm:cxn modelId="{00CE1D3B-48A0-4B76-AF82-51AFA7083411}" type="presParOf" srcId="{42D1229D-A3EC-4131-9214-34D6137934A8}" destId="{AF43DC01-99DB-476C-8798-DF8DF53CFEFE}" srcOrd="5" destOrd="0" presId="urn:microsoft.com/office/officeart/2005/8/layout/lProcess2"/>
    <dgm:cxn modelId="{4382454F-282E-4F05-A39B-DBFF8F2DE946}" type="presParOf" srcId="{42D1229D-A3EC-4131-9214-34D6137934A8}" destId="{699F9590-AE22-4B10-9917-13F57CF7558F}" srcOrd="6" destOrd="0" presId="urn:microsoft.com/office/officeart/2005/8/layout/lProcess2"/>
    <dgm:cxn modelId="{E6DB10FC-DC77-407B-B413-1F83771596AF}" type="presParOf" srcId="{42D1229D-A3EC-4131-9214-34D6137934A8}" destId="{74EF17F4-8368-4308-813F-2663B5D2CD79}" srcOrd="7" destOrd="0" presId="urn:microsoft.com/office/officeart/2005/8/layout/lProcess2"/>
    <dgm:cxn modelId="{22A317A0-B968-4937-8A0F-DC1F7425D911}" type="presParOf" srcId="{42D1229D-A3EC-4131-9214-34D6137934A8}" destId="{0DDECEEA-32C7-438F-A909-D659A07D0A4C}" srcOrd="8" destOrd="0" presId="urn:microsoft.com/office/officeart/2005/8/layout/lProcess2"/>
    <dgm:cxn modelId="{3E29B6D6-97F9-40C0-A1A6-B56831AF7009}" type="presParOf" srcId="{42D1229D-A3EC-4131-9214-34D6137934A8}" destId="{7A4FBB55-183B-4750-BC39-45A6F73680FA}" srcOrd="9" destOrd="0" presId="urn:microsoft.com/office/officeart/2005/8/layout/lProcess2"/>
    <dgm:cxn modelId="{BF9D39E3-1370-4EFC-981E-365B8A4656D8}" type="presParOf" srcId="{42D1229D-A3EC-4131-9214-34D6137934A8}" destId="{758D5E85-691C-4CBE-BDB0-ECA269597CC7}" srcOrd="10" destOrd="0" presId="urn:microsoft.com/office/officeart/2005/8/layout/lProcess2"/>
    <dgm:cxn modelId="{1CC68E51-CFC5-488E-ACCC-5676FCD433B6}" type="presParOf" srcId="{42D1229D-A3EC-4131-9214-34D6137934A8}" destId="{C96DB1A8-4F92-4811-8597-C6B4BC5BC8CD}" srcOrd="11" destOrd="0" presId="urn:microsoft.com/office/officeart/2005/8/layout/lProcess2"/>
    <dgm:cxn modelId="{124192EB-F162-4DE2-81A0-66CCE7FEC823}" type="presParOf" srcId="{42D1229D-A3EC-4131-9214-34D6137934A8}" destId="{8FC6D1A5-BD94-473E-A6B4-13DCBAAAD158}" srcOrd="12" destOrd="0" presId="urn:microsoft.com/office/officeart/2005/8/layout/lProcess2"/>
    <dgm:cxn modelId="{41244098-04E1-4778-A163-3BAD637B3C22}" type="presParOf" srcId="{42D1229D-A3EC-4131-9214-34D6137934A8}" destId="{CAEF154E-4877-47FB-8690-EA104AB58B17}" srcOrd="13" destOrd="0" presId="urn:microsoft.com/office/officeart/2005/8/layout/lProcess2"/>
    <dgm:cxn modelId="{2606DE27-3163-437D-8672-6D567BA0EF61}" type="presParOf" srcId="{42D1229D-A3EC-4131-9214-34D6137934A8}" destId="{5A03271D-30EC-4BCF-948E-3FD514649CE7}" srcOrd="1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A3568A-ECC9-4383-99E7-7EABA0E85F0E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BA69D96B-F80F-448E-A86F-26C73C13C971}">
      <dgm:prSet phldrT="[Texto]"/>
      <dgm:spPr/>
      <dgm:t>
        <a:bodyPr/>
        <a:lstStyle/>
        <a:p>
          <a:r>
            <a:rPr lang="pt-BR"/>
            <a:t>Análises possíveis de Vínculos</a:t>
          </a:r>
        </a:p>
      </dgm:t>
    </dgm:pt>
    <dgm:pt modelId="{BF82FE22-35F8-4170-9F22-8DA31B8BBABF}" type="parTrans" cxnId="{F9FC47CC-DB0A-4099-8AD9-FC46E2A8FC8C}">
      <dgm:prSet/>
      <dgm:spPr/>
      <dgm:t>
        <a:bodyPr/>
        <a:lstStyle/>
        <a:p>
          <a:endParaRPr lang="pt-BR"/>
        </a:p>
      </dgm:t>
    </dgm:pt>
    <dgm:pt modelId="{77FEF5D5-7CB2-445A-B257-16824D471B70}" type="sibTrans" cxnId="{F9FC47CC-DB0A-4099-8AD9-FC46E2A8FC8C}">
      <dgm:prSet/>
      <dgm:spPr/>
      <dgm:t>
        <a:bodyPr/>
        <a:lstStyle/>
        <a:p>
          <a:endParaRPr lang="pt-BR"/>
        </a:p>
      </dgm:t>
    </dgm:pt>
    <dgm:pt modelId="{5E78564F-0683-4CEC-9EE4-4410DB6133D9}">
      <dgm:prSet phldrT="[Texto]"/>
      <dgm:spPr/>
      <dgm:t>
        <a:bodyPr/>
        <a:lstStyle/>
        <a:p>
          <a:r>
            <a:rPr lang="pt-BR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Entre gestores e empresas contratadas</a:t>
          </a:r>
          <a:endParaRPr lang="pt-BR"/>
        </a:p>
      </dgm:t>
    </dgm:pt>
    <dgm:pt modelId="{8A045EDF-FC55-4A05-B7D7-572DF08279E6}" type="parTrans" cxnId="{A62BB174-7EDE-4BCB-8CFD-A1A49C6C525E}">
      <dgm:prSet/>
      <dgm:spPr/>
      <dgm:t>
        <a:bodyPr/>
        <a:lstStyle/>
        <a:p>
          <a:endParaRPr lang="pt-BR"/>
        </a:p>
      </dgm:t>
    </dgm:pt>
    <dgm:pt modelId="{4F1F26AB-319E-4C95-835D-3228DAE4C430}" type="sibTrans" cxnId="{A62BB174-7EDE-4BCB-8CFD-A1A49C6C525E}">
      <dgm:prSet/>
      <dgm:spPr/>
      <dgm:t>
        <a:bodyPr/>
        <a:lstStyle/>
        <a:p>
          <a:endParaRPr lang="pt-BR"/>
        </a:p>
      </dgm:t>
    </dgm:pt>
    <dgm:pt modelId="{E79EA117-62F2-4C3F-9ADF-9ADCD8394F05}">
      <dgm:prSet/>
      <dgm:spPr/>
      <dgm:t>
        <a:bodyPr/>
        <a:lstStyle/>
        <a:p>
          <a:r>
            <a:rPr lang="pt-BR">
              <a:latin typeface="Arial" panose="020B0604020202020204" pitchFamily="34" charset="0"/>
              <a:ea typeface="Calibri" panose="020F0502020204030204" pitchFamily="34" charset="0"/>
            </a:rPr>
            <a:t>Entre licitantes</a:t>
          </a:r>
          <a:endParaRPr lang="pt-BR"/>
        </a:p>
      </dgm:t>
    </dgm:pt>
    <dgm:pt modelId="{4E3290C0-D9F5-4259-82F0-ED890CA9D526}" type="parTrans" cxnId="{3BE2A42D-2A42-47CD-81DF-B4A9259A102E}">
      <dgm:prSet/>
      <dgm:spPr/>
      <dgm:t>
        <a:bodyPr/>
        <a:lstStyle/>
        <a:p>
          <a:endParaRPr lang="pt-BR"/>
        </a:p>
      </dgm:t>
    </dgm:pt>
    <dgm:pt modelId="{B8A2849D-2DD7-4157-AF32-03BE500F414F}" type="sibTrans" cxnId="{3BE2A42D-2A42-47CD-81DF-B4A9259A102E}">
      <dgm:prSet/>
      <dgm:spPr/>
      <dgm:t>
        <a:bodyPr/>
        <a:lstStyle/>
        <a:p>
          <a:endParaRPr lang="pt-BR"/>
        </a:p>
      </dgm:t>
    </dgm:pt>
    <dgm:pt modelId="{2D86CEEC-2C8D-4906-B403-192D77F4ED3D}">
      <dgm:prSet phldrT="[Texto]"/>
      <dgm:spPr/>
      <dgm:t>
        <a:bodyPr/>
        <a:lstStyle/>
        <a:p>
          <a:r>
            <a:rPr lang="pt-BR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Nepotismo</a:t>
          </a:r>
          <a:endParaRPr lang="pt-BR"/>
        </a:p>
      </dgm:t>
    </dgm:pt>
    <dgm:pt modelId="{7B832A74-12C3-4CB1-A914-740EE7904A3F}" type="parTrans" cxnId="{54A4E2FD-8064-4574-A76D-9981ACA0A9BA}">
      <dgm:prSet/>
      <dgm:spPr/>
      <dgm:t>
        <a:bodyPr/>
        <a:lstStyle/>
        <a:p>
          <a:endParaRPr lang="pt-BR"/>
        </a:p>
      </dgm:t>
    </dgm:pt>
    <dgm:pt modelId="{03005358-7B94-4AD7-8384-4B486FAFC7E2}" type="sibTrans" cxnId="{54A4E2FD-8064-4574-A76D-9981ACA0A9BA}">
      <dgm:prSet/>
      <dgm:spPr/>
      <dgm:t>
        <a:bodyPr/>
        <a:lstStyle/>
        <a:p>
          <a:endParaRPr lang="pt-BR"/>
        </a:p>
      </dgm:t>
    </dgm:pt>
    <dgm:pt modelId="{CEB06527-1663-4E6D-9314-EF5ADEF36D53}">
      <dgm:prSet/>
      <dgm:spPr/>
      <dgm:t>
        <a:bodyPr/>
        <a:lstStyle/>
        <a:p>
          <a:r>
            <a:rPr lang="pt-BR"/>
            <a:t>...</a:t>
          </a:r>
        </a:p>
      </dgm:t>
    </dgm:pt>
    <dgm:pt modelId="{195E06D2-D2DD-4515-8730-E13DF92CB7B7}" type="parTrans" cxnId="{01461B49-44A8-4DAD-97CF-260879F00839}">
      <dgm:prSet/>
      <dgm:spPr/>
      <dgm:t>
        <a:bodyPr/>
        <a:lstStyle/>
        <a:p>
          <a:endParaRPr lang="pt-BR"/>
        </a:p>
      </dgm:t>
    </dgm:pt>
    <dgm:pt modelId="{1FBCEE7C-EEDD-40E9-98AB-7713AA76FF20}" type="sibTrans" cxnId="{01461B49-44A8-4DAD-97CF-260879F00839}">
      <dgm:prSet/>
      <dgm:spPr/>
      <dgm:t>
        <a:bodyPr/>
        <a:lstStyle/>
        <a:p>
          <a:endParaRPr lang="pt-BR"/>
        </a:p>
      </dgm:t>
    </dgm:pt>
    <dgm:pt modelId="{55B03E35-BA05-4EA1-9B39-7EE725B173A1}" type="pres">
      <dgm:prSet presAssocID="{CDA3568A-ECC9-4383-99E7-7EABA0E85F0E}" presName="theList" presStyleCnt="0">
        <dgm:presLayoutVars>
          <dgm:dir/>
          <dgm:animLvl val="lvl"/>
          <dgm:resizeHandles val="exact"/>
        </dgm:presLayoutVars>
      </dgm:prSet>
      <dgm:spPr/>
    </dgm:pt>
    <dgm:pt modelId="{8243550F-B853-4597-953C-EC4939021778}" type="pres">
      <dgm:prSet presAssocID="{BA69D96B-F80F-448E-A86F-26C73C13C971}" presName="compNode" presStyleCnt="0"/>
      <dgm:spPr/>
    </dgm:pt>
    <dgm:pt modelId="{1A7E3007-4929-4A36-8BCD-E7F5D87E54D1}" type="pres">
      <dgm:prSet presAssocID="{BA69D96B-F80F-448E-A86F-26C73C13C971}" presName="aNode" presStyleLbl="bgShp" presStyleIdx="0" presStyleCnt="1"/>
      <dgm:spPr/>
    </dgm:pt>
    <dgm:pt modelId="{A690539D-9595-4705-B8EF-88C1AA94E067}" type="pres">
      <dgm:prSet presAssocID="{BA69D96B-F80F-448E-A86F-26C73C13C971}" presName="textNode" presStyleLbl="bgShp" presStyleIdx="0" presStyleCnt="1"/>
      <dgm:spPr/>
    </dgm:pt>
    <dgm:pt modelId="{20B3A9F1-A4E4-48B6-94F5-BCDFE2E96319}" type="pres">
      <dgm:prSet presAssocID="{BA69D96B-F80F-448E-A86F-26C73C13C971}" presName="compChildNode" presStyleCnt="0"/>
      <dgm:spPr/>
    </dgm:pt>
    <dgm:pt modelId="{52D318D7-C1C7-459C-8E32-2AE0A5E07EE8}" type="pres">
      <dgm:prSet presAssocID="{BA69D96B-F80F-448E-A86F-26C73C13C971}" presName="theInnerList" presStyleCnt="0"/>
      <dgm:spPr/>
    </dgm:pt>
    <dgm:pt modelId="{E309A747-0F7C-4C31-B138-9594807E962A}" type="pres">
      <dgm:prSet presAssocID="{5E78564F-0683-4CEC-9EE4-4410DB6133D9}" presName="childNode" presStyleLbl="node1" presStyleIdx="0" presStyleCnt="4">
        <dgm:presLayoutVars>
          <dgm:bulletEnabled val="1"/>
        </dgm:presLayoutVars>
      </dgm:prSet>
      <dgm:spPr/>
    </dgm:pt>
    <dgm:pt modelId="{29FBAD40-A36B-461D-96A7-05B7DC8B1799}" type="pres">
      <dgm:prSet presAssocID="{5E78564F-0683-4CEC-9EE4-4410DB6133D9}" presName="aSpace2" presStyleCnt="0"/>
      <dgm:spPr/>
    </dgm:pt>
    <dgm:pt modelId="{8118A8BD-1793-45DC-B601-EFB069A4312F}" type="pres">
      <dgm:prSet presAssocID="{2D86CEEC-2C8D-4906-B403-192D77F4ED3D}" presName="childNode" presStyleLbl="node1" presStyleIdx="1" presStyleCnt="4">
        <dgm:presLayoutVars>
          <dgm:bulletEnabled val="1"/>
        </dgm:presLayoutVars>
      </dgm:prSet>
      <dgm:spPr/>
    </dgm:pt>
    <dgm:pt modelId="{725DE51F-C27A-4563-90AE-8F49232279DF}" type="pres">
      <dgm:prSet presAssocID="{2D86CEEC-2C8D-4906-B403-192D77F4ED3D}" presName="aSpace2" presStyleCnt="0"/>
      <dgm:spPr/>
    </dgm:pt>
    <dgm:pt modelId="{65EDE94B-21C7-447B-9B16-FCBA9C091808}" type="pres">
      <dgm:prSet presAssocID="{E79EA117-62F2-4C3F-9ADF-9ADCD8394F05}" presName="childNode" presStyleLbl="node1" presStyleIdx="2" presStyleCnt="4">
        <dgm:presLayoutVars>
          <dgm:bulletEnabled val="1"/>
        </dgm:presLayoutVars>
      </dgm:prSet>
      <dgm:spPr/>
    </dgm:pt>
    <dgm:pt modelId="{606A1477-7A22-4D29-8812-59C055D71CD3}" type="pres">
      <dgm:prSet presAssocID="{E79EA117-62F2-4C3F-9ADF-9ADCD8394F05}" presName="aSpace2" presStyleCnt="0"/>
      <dgm:spPr/>
    </dgm:pt>
    <dgm:pt modelId="{DCB6C2EF-13D4-4159-A4E3-37265B2B448A}" type="pres">
      <dgm:prSet presAssocID="{CEB06527-1663-4E6D-9314-EF5ADEF36D53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99651B0A-89A5-496C-8B5F-10D64A1AD63F}" type="presOf" srcId="{BA69D96B-F80F-448E-A86F-26C73C13C971}" destId="{1A7E3007-4929-4A36-8BCD-E7F5D87E54D1}" srcOrd="0" destOrd="0" presId="urn:microsoft.com/office/officeart/2005/8/layout/lProcess2"/>
    <dgm:cxn modelId="{3BE2A42D-2A42-47CD-81DF-B4A9259A102E}" srcId="{BA69D96B-F80F-448E-A86F-26C73C13C971}" destId="{E79EA117-62F2-4C3F-9ADF-9ADCD8394F05}" srcOrd="2" destOrd="0" parTransId="{4E3290C0-D9F5-4259-82F0-ED890CA9D526}" sibTransId="{B8A2849D-2DD7-4157-AF32-03BE500F414F}"/>
    <dgm:cxn modelId="{B77BF85E-4E82-4246-852E-75C3ABEE235A}" type="presOf" srcId="{5E78564F-0683-4CEC-9EE4-4410DB6133D9}" destId="{E309A747-0F7C-4C31-B138-9594807E962A}" srcOrd="0" destOrd="0" presId="urn:microsoft.com/office/officeart/2005/8/layout/lProcess2"/>
    <dgm:cxn modelId="{7B236367-ED9F-44FB-BC86-ECC1C064073F}" type="presOf" srcId="{E79EA117-62F2-4C3F-9ADF-9ADCD8394F05}" destId="{65EDE94B-21C7-447B-9B16-FCBA9C091808}" srcOrd="0" destOrd="0" presId="urn:microsoft.com/office/officeart/2005/8/layout/lProcess2"/>
    <dgm:cxn modelId="{D36C0768-24A9-4EFC-ADCE-F3B2A14F5DB0}" type="presOf" srcId="{BA69D96B-F80F-448E-A86F-26C73C13C971}" destId="{A690539D-9595-4705-B8EF-88C1AA94E067}" srcOrd="1" destOrd="0" presId="urn:microsoft.com/office/officeart/2005/8/layout/lProcess2"/>
    <dgm:cxn modelId="{01461B49-44A8-4DAD-97CF-260879F00839}" srcId="{BA69D96B-F80F-448E-A86F-26C73C13C971}" destId="{CEB06527-1663-4E6D-9314-EF5ADEF36D53}" srcOrd="3" destOrd="0" parTransId="{195E06D2-D2DD-4515-8730-E13DF92CB7B7}" sibTransId="{1FBCEE7C-EEDD-40E9-98AB-7713AA76FF20}"/>
    <dgm:cxn modelId="{A2DE216E-81A3-4D41-8AA2-38ED67EBFB5C}" type="presOf" srcId="{2D86CEEC-2C8D-4906-B403-192D77F4ED3D}" destId="{8118A8BD-1793-45DC-B601-EFB069A4312F}" srcOrd="0" destOrd="0" presId="urn:microsoft.com/office/officeart/2005/8/layout/lProcess2"/>
    <dgm:cxn modelId="{A081414F-18F3-4BEE-8F17-825B7DE04F38}" type="presOf" srcId="{CDA3568A-ECC9-4383-99E7-7EABA0E85F0E}" destId="{55B03E35-BA05-4EA1-9B39-7EE725B173A1}" srcOrd="0" destOrd="0" presId="urn:microsoft.com/office/officeart/2005/8/layout/lProcess2"/>
    <dgm:cxn modelId="{A62BB174-7EDE-4BCB-8CFD-A1A49C6C525E}" srcId="{BA69D96B-F80F-448E-A86F-26C73C13C971}" destId="{5E78564F-0683-4CEC-9EE4-4410DB6133D9}" srcOrd="0" destOrd="0" parTransId="{8A045EDF-FC55-4A05-B7D7-572DF08279E6}" sibTransId="{4F1F26AB-319E-4C95-835D-3228DAE4C430}"/>
    <dgm:cxn modelId="{DB33DC92-BF8A-4FFF-ACBE-0619D68E4D1F}" type="presOf" srcId="{CEB06527-1663-4E6D-9314-EF5ADEF36D53}" destId="{DCB6C2EF-13D4-4159-A4E3-37265B2B448A}" srcOrd="0" destOrd="0" presId="urn:microsoft.com/office/officeart/2005/8/layout/lProcess2"/>
    <dgm:cxn modelId="{F9FC47CC-DB0A-4099-8AD9-FC46E2A8FC8C}" srcId="{CDA3568A-ECC9-4383-99E7-7EABA0E85F0E}" destId="{BA69D96B-F80F-448E-A86F-26C73C13C971}" srcOrd="0" destOrd="0" parTransId="{BF82FE22-35F8-4170-9F22-8DA31B8BBABF}" sibTransId="{77FEF5D5-7CB2-445A-B257-16824D471B70}"/>
    <dgm:cxn modelId="{54A4E2FD-8064-4574-A76D-9981ACA0A9BA}" srcId="{BA69D96B-F80F-448E-A86F-26C73C13C971}" destId="{2D86CEEC-2C8D-4906-B403-192D77F4ED3D}" srcOrd="1" destOrd="0" parTransId="{7B832A74-12C3-4CB1-A914-740EE7904A3F}" sibTransId="{03005358-7B94-4AD7-8384-4B486FAFC7E2}"/>
    <dgm:cxn modelId="{54D76F51-B5CF-46D2-AAA9-6EBB9CAF0A6B}" type="presParOf" srcId="{55B03E35-BA05-4EA1-9B39-7EE725B173A1}" destId="{8243550F-B853-4597-953C-EC4939021778}" srcOrd="0" destOrd="0" presId="urn:microsoft.com/office/officeart/2005/8/layout/lProcess2"/>
    <dgm:cxn modelId="{F866C425-4FDD-4E94-BFD5-571C606957C0}" type="presParOf" srcId="{8243550F-B853-4597-953C-EC4939021778}" destId="{1A7E3007-4929-4A36-8BCD-E7F5D87E54D1}" srcOrd="0" destOrd="0" presId="urn:microsoft.com/office/officeart/2005/8/layout/lProcess2"/>
    <dgm:cxn modelId="{AAE516FA-BA88-4592-89D9-762A696F6D45}" type="presParOf" srcId="{8243550F-B853-4597-953C-EC4939021778}" destId="{A690539D-9595-4705-B8EF-88C1AA94E067}" srcOrd="1" destOrd="0" presId="urn:microsoft.com/office/officeart/2005/8/layout/lProcess2"/>
    <dgm:cxn modelId="{C70F4CC8-67D9-4C73-B01B-217C1268E9CF}" type="presParOf" srcId="{8243550F-B853-4597-953C-EC4939021778}" destId="{20B3A9F1-A4E4-48B6-94F5-BCDFE2E96319}" srcOrd="2" destOrd="0" presId="urn:microsoft.com/office/officeart/2005/8/layout/lProcess2"/>
    <dgm:cxn modelId="{C51F556F-27DF-4697-ABA9-4D330066616B}" type="presParOf" srcId="{20B3A9F1-A4E4-48B6-94F5-BCDFE2E96319}" destId="{52D318D7-C1C7-459C-8E32-2AE0A5E07EE8}" srcOrd="0" destOrd="0" presId="urn:microsoft.com/office/officeart/2005/8/layout/lProcess2"/>
    <dgm:cxn modelId="{0D3652E1-DFC2-46D2-BC98-B4FCE83EAF35}" type="presParOf" srcId="{52D318D7-C1C7-459C-8E32-2AE0A5E07EE8}" destId="{E309A747-0F7C-4C31-B138-9594807E962A}" srcOrd="0" destOrd="0" presId="urn:microsoft.com/office/officeart/2005/8/layout/lProcess2"/>
    <dgm:cxn modelId="{7B5728D6-0110-4EFD-AEE1-6851AB823144}" type="presParOf" srcId="{52D318D7-C1C7-459C-8E32-2AE0A5E07EE8}" destId="{29FBAD40-A36B-461D-96A7-05B7DC8B1799}" srcOrd="1" destOrd="0" presId="urn:microsoft.com/office/officeart/2005/8/layout/lProcess2"/>
    <dgm:cxn modelId="{2495F93A-1C0A-4FB0-93E3-C72E16A7B6BD}" type="presParOf" srcId="{52D318D7-C1C7-459C-8E32-2AE0A5E07EE8}" destId="{8118A8BD-1793-45DC-B601-EFB069A4312F}" srcOrd="2" destOrd="0" presId="urn:microsoft.com/office/officeart/2005/8/layout/lProcess2"/>
    <dgm:cxn modelId="{C63D3B42-92F3-4232-943C-D123332DCF86}" type="presParOf" srcId="{52D318D7-C1C7-459C-8E32-2AE0A5E07EE8}" destId="{725DE51F-C27A-4563-90AE-8F49232279DF}" srcOrd="3" destOrd="0" presId="urn:microsoft.com/office/officeart/2005/8/layout/lProcess2"/>
    <dgm:cxn modelId="{F0F07841-3E50-4449-874B-AD55B04E13B2}" type="presParOf" srcId="{52D318D7-C1C7-459C-8E32-2AE0A5E07EE8}" destId="{65EDE94B-21C7-447B-9B16-FCBA9C091808}" srcOrd="4" destOrd="0" presId="urn:microsoft.com/office/officeart/2005/8/layout/lProcess2"/>
    <dgm:cxn modelId="{348284BB-B779-495D-A70D-A9FB6885FABF}" type="presParOf" srcId="{52D318D7-C1C7-459C-8E32-2AE0A5E07EE8}" destId="{606A1477-7A22-4D29-8812-59C055D71CD3}" srcOrd="5" destOrd="0" presId="urn:microsoft.com/office/officeart/2005/8/layout/lProcess2"/>
    <dgm:cxn modelId="{14543AB0-C99E-4199-ADE9-113B2A1A94F4}" type="presParOf" srcId="{52D318D7-C1C7-459C-8E32-2AE0A5E07EE8}" destId="{DCB6C2EF-13D4-4159-A4E3-37265B2B448A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97FFE-37F4-4039-8426-75D8096E7D69}">
      <dsp:nvSpPr>
        <dsp:cNvPr id="0" name=""/>
        <dsp:cNvSpPr/>
      </dsp:nvSpPr>
      <dsp:spPr>
        <a:xfrm>
          <a:off x="6119" y="0"/>
          <a:ext cx="2147387" cy="449532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Contexto CGU</a:t>
          </a:r>
        </a:p>
      </dsp:txBody>
      <dsp:txXfrm>
        <a:off x="6119" y="0"/>
        <a:ext cx="2147387" cy="1348597"/>
      </dsp:txXfrm>
    </dsp:sp>
    <dsp:sp modelId="{5672D1A6-5E3E-48F9-BC39-8B5C454E2329}">
      <dsp:nvSpPr>
        <dsp:cNvPr id="0" name=""/>
        <dsp:cNvSpPr/>
      </dsp:nvSpPr>
      <dsp:spPr>
        <a:xfrm>
          <a:off x="220858" y="1349914"/>
          <a:ext cx="1717909" cy="1355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Grande números</a:t>
          </a:r>
        </a:p>
      </dsp:txBody>
      <dsp:txXfrm>
        <a:off x="260556" y="1389612"/>
        <a:ext cx="1638513" cy="1276005"/>
      </dsp:txXfrm>
    </dsp:sp>
    <dsp:sp modelId="{43A7DA44-B62B-4EA8-92D1-F47DA559EE68}">
      <dsp:nvSpPr>
        <dsp:cNvPr id="0" name=""/>
        <dsp:cNvSpPr/>
      </dsp:nvSpPr>
      <dsp:spPr>
        <a:xfrm>
          <a:off x="220858" y="2913839"/>
          <a:ext cx="1717909" cy="1355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Investimentos</a:t>
          </a:r>
        </a:p>
      </dsp:txBody>
      <dsp:txXfrm>
        <a:off x="260556" y="2953537"/>
        <a:ext cx="1638513" cy="1276005"/>
      </dsp:txXfrm>
    </dsp:sp>
    <dsp:sp modelId="{8FBF5E52-F8E5-4C97-BC11-DBA3F01D3F22}">
      <dsp:nvSpPr>
        <dsp:cNvPr id="0" name=""/>
        <dsp:cNvSpPr/>
      </dsp:nvSpPr>
      <dsp:spPr>
        <a:xfrm>
          <a:off x="2314560" y="0"/>
          <a:ext cx="2147387" cy="449532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/>
            <a:t>Cruzamento de dados</a:t>
          </a:r>
          <a:endParaRPr lang="pt-BR" sz="2400" kern="1200"/>
        </a:p>
      </dsp:txBody>
      <dsp:txXfrm>
        <a:off x="2314560" y="0"/>
        <a:ext cx="2147387" cy="1348597"/>
      </dsp:txXfrm>
    </dsp:sp>
    <dsp:sp modelId="{314F5D0E-83ED-4015-8881-0BC1A602E661}">
      <dsp:nvSpPr>
        <dsp:cNvPr id="0" name=""/>
        <dsp:cNvSpPr/>
      </dsp:nvSpPr>
      <dsp:spPr>
        <a:xfrm>
          <a:off x="2529299" y="1348707"/>
          <a:ext cx="1717909" cy="654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Auxílio emergencial/</a:t>
          </a:r>
          <a:r>
            <a:rPr lang="pt-BR" sz="1400" kern="1200" err="1"/>
            <a:t>BEm</a:t>
          </a:r>
          <a:endParaRPr lang="pt-BR" sz="1400" kern="1200"/>
        </a:p>
      </dsp:txBody>
      <dsp:txXfrm>
        <a:off x="2548480" y="1367888"/>
        <a:ext cx="1679547" cy="616511"/>
      </dsp:txXfrm>
    </dsp:sp>
    <dsp:sp modelId="{5AA11BEF-3348-4F1B-A4CB-DBFFF4FABC79}">
      <dsp:nvSpPr>
        <dsp:cNvPr id="0" name=""/>
        <dsp:cNvSpPr/>
      </dsp:nvSpPr>
      <dsp:spPr>
        <a:xfrm>
          <a:off x="2529299" y="2104330"/>
          <a:ext cx="1717909" cy="654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kern="1200"/>
            <a:t>Trilhas Aldir Blanc</a:t>
          </a:r>
          <a:endParaRPr lang="pt-BR" sz="1400" kern="1200"/>
        </a:p>
      </dsp:txBody>
      <dsp:txXfrm>
        <a:off x="2548480" y="2123511"/>
        <a:ext cx="1679547" cy="616511"/>
      </dsp:txXfrm>
    </dsp:sp>
    <dsp:sp modelId="{5C130B1B-5D7A-4E1B-8995-7D4A4F811CBD}">
      <dsp:nvSpPr>
        <dsp:cNvPr id="0" name=""/>
        <dsp:cNvSpPr/>
      </dsp:nvSpPr>
      <dsp:spPr>
        <a:xfrm>
          <a:off x="2529299" y="2859952"/>
          <a:ext cx="1717909" cy="654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Banco de vínculos</a:t>
          </a:r>
        </a:p>
      </dsp:txBody>
      <dsp:txXfrm>
        <a:off x="2548480" y="2879133"/>
        <a:ext cx="1679547" cy="616511"/>
      </dsp:txXfrm>
    </dsp:sp>
    <dsp:sp modelId="{24B36A0A-CFC8-4F85-A960-52D42846BFEA}">
      <dsp:nvSpPr>
        <dsp:cNvPr id="0" name=""/>
        <dsp:cNvSpPr/>
      </dsp:nvSpPr>
      <dsp:spPr>
        <a:xfrm>
          <a:off x="2529299" y="3615575"/>
          <a:ext cx="1717909" cy="654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Macros</a:t>
          </a:r>
        </a:p>
      </dsp:txBody>
      <dsp:txXfrm>
        <a:off x="2548480" y="3634756"/>
        <a:ext cx="1679547" cy="616511"/>
      </dsp:txXfrm>
    </dsp:sp>
    <dsp:sp modelId="{6C9C802D-B586-4122-AD6B-D3D6F0481DC8}">
      <dsp:nvSpPr>
        <dsp:cNvPr id="0" name=""/>
        <dsp:cNvSpPr/>
      </dsp:nvSpPr>
      <dsp:spPr>
        <a:xfrm>
          <a:off x="4623002" y="0"/>
          <a:ext cx="2147387" cy="449532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Painéis de dados</a:t>
          </a:r>
        </a:p>
      </dsp:txBody>
      <dsp:txXfrm>
        <a:off x="4623002" y="0"/>
        <a:ext cx="2147387" cy="1348597"/>
      </dsp:txXfrm>
    </dsp:sp>
    <dsp:sp modelId="{09FB6303-D8ED-4FAB-9D06-928A0C2C38D6}">
      <dsp:nvSpPr>
        <dsp:cNvPr id="0" name=""/>
        <dsp:cNvSpPr/>
      </dsp:nvSpPr>
      <dsp:spPr>
        <a:xfrm>
          <a:off x="4837741" y="1348981"/>
          <a:ext cx="1717909" cy="8831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Compras COVID</a:t>
          </a:r>
        </a:p>
      </dsp:txBody>
      <dsp:txXfrm>
        <a:off x="4863608" y="1374848"/>
        <a:ext cx="1666175" cy="831417"/>
      </dsp:txXfrm>
    </dsp:sp>
    <dsp:sp modelId="{A5FA14C2-F118-44B0-91DA-9E57739240EF}">
      <dsp:nvSpPr>
        <dsp:cNvPr id="0" name=""/>
        <dsp:cNvSpPr/>
      </dsp:nvSpPr>
      <dsp:spPr>
        <a:xfrm>
          <a:off x="4837741" y="2368002"/>
          <a:ext cx="1717909" cy="8831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Benefícios</a:t>
          </a:r>
        </a:p>
      </dsp:txBody>
      <dsp:txXfrm>
        <a:off x="4863608" y="2393869"/>
        <a:ext cx="1666175" cy="831417"/>
      </dsp:txXfrm>
    </dsp:sp>
    <dsp:sp modelId="{D961A569-7060-4AB7-8A2F-61E1296DADE9}">
      <dsp:nvSpPr>
        <dsp:cNvPr id="0" name=""/>
        <dsp:cNvSpPr/>
      </dsp:nvSpPr>
      <dsp:spPr>
        <a:xfrm>
          <a:off x="4837741" y="3387023"/>
          <a:ext cx="1717909" cy="8831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kern="1200"/>
            <a:t>Orçamento da educação básica</a:t>
          </a:r>
          <a:endParaRPr lang="pt-BR" sz="1400" kern="1200"/>
        </a:p>
      </dsp:txBody>
      <dsp:txXfrm>
        <a:off x="4863608" y="3412890"/>
        <a:ext cx="1666175" cy="831417"/>
      </dsp:txXfrm>
    </dsp:sp>
    <dsp:sp modelId="{DCE17EBE-13F0-498E-8876-18F4B9B2839B}">
      <dsp:nvSpPr>
        <dsp:cNvPr id="0" name=""/>
        <dsp:cNvSpPr/>
      </dsp:nvSpPr>
      <dsp:spPr>
        <a:xfrm>
          <a:off x="6931443" y="0"/>
          <a:ext cx="2147387" cy="449532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Modelos de avaliação de risco</a:t>
          </a:r>
        </a:p>
      </dsp:txBody>
      <dsp:txXfrm>
        <a:off x="6931443" y="0"/>
        <a:ext cx="2147387" cy="1348597"/>
      </dsp:txXfrm>
    </dsp:sp>
    <dsp:sp modelId="{E543F12B-C83E-4368-8450-E1E4C1E18F80}">
      <dsp:nvSpPr>
        <dsp:cNvPr id="0" name=""/>
        <dsp:cNvSpPr/>
      </dsp:nvSpPr>
      <dsp:spPr>
        <a:xfrm>
          <a:off x="7146182" y="1348707"/>
          <a:ext cx="1717909" cy="654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Malha Fina dos Convênios</a:t>
          </a:r>
        </a:p>
      </dsp:txBody>
      <dsp:txXfrm>
        <a:off x="7165363" y="1367888"/>
        <a:ext cx="1679547" cy="616511"/>
      </dsp:txXfrm>
    </dsp:sp>
    <dsp:sp modelId="{B46871EB-F7DB-4EBF-8D8A-8D289CB8C079}">
      <dsp:nvSpPr>
        <dsp:cNvPr id="0" name=""/>
        <dsp:cNvSpPr/>
      </dsp:nvSpPr>
      <dsp:spPr>
        <a:xfrm>
          <a:off x="7146182" y="2104330"/>
          <a:ext cx="1717909" cy="654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Malha Fina do FNDE</a:t>
          </a:r>
        </a:p>
      </dsp:txBody>
      <dsp:txXfrm>
        <a:off x="7165363" y="2123511"/>
        <a:ext cx="1679547" cy="616511"/>
      </dsp:txXfrm>
    </dsp:sp>
    <dsp:sp modelId="{68E008BC-59EB-4B3B-9425-56F11096D13F}">
      <dsp:nvSpPr>
        <dsp:cNvPr id="0" name=""/>
        <dsp:cNvSpPr/>
      </dsp:nvSpPr>
      <dsp:spPr>
        <a:xfrm>
          <a:off x="7146182" y="2859952"/>
          <a:ext cx="1717909" cy="654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DIKE</a:t>
          </a:r>
        </a:p>
      </dsp:txBody>
      <dsp:txXfrm>
        <a:off x="7165363" y="2879133"/>
        <a:ext cx="1679547" cy="616511"/>
      </dsp:txXfrm>
    </dsp:sp>
    <dsp:sp modelId="{BE3DD80D-E93C-449B-BB44-E8C043E23C0E}">
      <dsp:nvSpPr>
        <dsp:cNvPr id="0" name=""/>
        <dsp:cNvSpPr/>
      </dsp:nvSpPr>
      <dsp:spPr>
        <a:xfrm>
          <a:off x="7146182" y="3615575"/>
          <a:ext cx="1717909" cy="6548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Faro</a:t>
          </a:r>
        </a:p>
      </dsp:txBody>
      <dsp:txXfrm>
        <a:off x="7165363" y="3634756"/>
        <a:ext cx="1679547" cy="616511"/>
      </dsp:txXfrm>
    </dsp:sp>
    <dsp:sp modelId="{43D3CE70-1AAF-48A8-AB17-B994C25BFDF1}">
      <dsp:nvSpPr>
        <dsp:cNvPr id="0" name=""/>
        <dsp:cNvSpPr/>
      </dsp:nvSpPr>
      <dsp:spPr>
        <a:xfrm>
          <a:off x="9239885" y="0"/>
          <a:ext cx="2147387" cy="449532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Outros</a:t>
          </a:r>
        </a:p>
      </dsp:txBody>
      <dsp:txXfrm>
        <a:off x="9239885" y="0"/>
        <a:ext cx="2147387" cy="1348597"/>
      </dsp:txXfrm>
    </dsp:sp>
    <dsp:sp modelId="{395B7621-F583-4FF2-B604-37EBFBFA2345}">
      <dsp:nvSpPr>
        <dsp:cNvPr id="0" name=""/>
        <dsp:cNvSpPr/>
      </dsp:nvSpPr>
      <dsp:spPr>
        <a:xfrm>
          <a:off x="9454623" y="1349914"/>
          <a:ext cx="1717909" cy="1355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Mineração de processos</a:t>
          </a:r>
        </a:p>
      </dsp:txBody>
      <dsp:txXfrm>
        <a:off x="9494321" y="1389612"/>
        <a:ext cx="1638513" cy="1276005"/>
      </dsp:txXfrm>
    </dsp:sp>
    <dsp:sp modelId="{B10CE2CA-AD75-47AE-A690-9038D6F60C94}">
      <dsp:nvSpPr>
        <dsp:cNvPr id="0" name=""/>
        <dsp:cNvSpPr/>
      </dsp:nvSpPr>
      <dsp:spPr>
        <a:xfrm>
          <a:off x="9454623" y="2913839"/>
          <a:ext cx="1717909" cy="1355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Alice</a:t>
          </a:r>
        </a:p>
      </dsp:txBody>
      <dsp:txXfrm>
        <a:off x="9494321" y="2953537"/>
        <a:ext cx="1638513" cy="12760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A1EE7-FBFC-45B9-AFE3-0EC482D3E470}">
      <dsp:nvSpPr>
        <dsp:cNvPr id="0" name=""/>
        <dsp:cNvSpPr/>
      </dsp:nvSpPr>
      <dsp:spPr>
        <a:xfrm>
          <a:off x="0" y="0"/>
          <a:ext cx="5761735" cy="492952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Concentra resultados de trabalhos de Ciência de Dados </a:t>
          </a:r>
        </a:p>
      </dsp:txBody>
      <dsp:txXfrm>
        <a:off x="0" y="0"/>
        <a:ext cx="5761735" cy="1478857"/>
      </dsp:txXfrm>
    </dsp:sp>
    <dsp:sp modelId="{C3FA2A31-1DAC-4755-A475-197F9A902DD4}">
      <dsp:nvSpPr>
        <dsp:cNvPr id="0" name=""/>
        <dsp:cNvSpPr/>
      </dsp:nvSpPr>
      <dsp:spPr>
        <a:xfrm>
          <a:off x="576173" y="1481865"/>
          <a:ext cx="4609388" cy="403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1" kern="1200" err="1"/>
            <a:t>Yggdrasil</a:t>
          </a:r>
          <a:endParaRPr lang="pt-BR" sz="2100" i="1" kern="1200"/>
        </a:p>
      </dsp:txBody>
      <dsp:txXfrm>
        <a:off x="587996" y="1493688"/>
        <a:ext cx="4585742" cy="380006"/>
      </dsp:txXfrm>
    </dsp:sp>
    <dsp:sp modelId="{698E877C-8AEA-4FEE-84F9-EA0F43418CC2}">
      <dsp:nvSpPr>
        <dsp:cNvPr id="0" name=""/>
        <dsp:cNvSpPr/>
      </dsp:nvSpPr>
      <dsp:spPr>
        <a:xfrm>
          <a:off x="576173" y="1947619"/>
          <a:ext cx="4609388" cy="403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1" kern="1200" err="1"/>
            <a:t>Dike</a:t>
          </a:r>
          <a:endParaRPr lang="pt-BR" sz="2100" i="1" kern="1200"/>
        </a:p>
      </dsp:txBody>
      <dsp:txXfrm>
        <a:off x="587996" y="1959442"/>
        <a:ext cx="4585742" cy="380006"/>
      </dsp:txXfrm>
    </dsp:sp>
    <dsp:sp modelId="{26843E96-C856-4A9F-B0FD-DFC97C398D79}">
      <dsp:nvSpPr>
        <dsp:cNvPr id="0" name=""/>
        <dsp:cNvSpPr/>
      </dsp:nvSpPr>
      <dsp:spPr>
        <a:xfrm>
          <a:off x="576173" y="2413372"/>
          <a:ext cx="4609388" cy="403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1" kern="1200"/>
            <a:t>Trilhas de auditoria</a:t>
          </a:r>
        </a:p>
      </dsp:txBody>
      <dsp:txXfrm>
        <a:off x="587996" y="2425195"/>
        <a:ext cx="4585742" cy="380006"/>
      </dsp:txXfrm>
    </dsp:sp>
    <dsp:sp modelId="{9A277823-58B3-4604-9AA6-C934D7F93DF7}">
      <dsp:nvSpPr>
        <dsp:cNvPr id="0" name=""/>
        <dsp:cNvSpPr/>
      </dsp:nvSpPr>
      <dsp:spPr>
        <a:xfrm>
          <a:off x="576173" y="2879126"/>
          <a:ext cx="4609388" cy="403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1" kern="1200"/>
            <a:t>Alice</a:t>
          </a:r>
        </a:p>
      </dsp:txBody>
      <dsp:txXfrm>
        <a:off x="587996" y="2890949"/>
        <a:ext cx="4585742" cy="380006"/>
      </dsp:txXfrm>
    </dsp:sp>
    <dsp:sp modelId="{0F3968E4-E41B-45D2-AD72-9EBE4A411C59}">
      <dsp:nvSpPr>
        <dsp:cNvPr id="0" name=""/>
        <dsp:cNvSpPr/>
      </dsp:nvSpPr>
      <dsp:spPr>
        <a:xfrm>
          <a:off x="576173" y="3344879"/>
          <a:ext cx="4609388" cy="403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1" kern="1200"/>
            <a:t>Risco de Municípios</a:t>
          </a:r>
        </a:p>
      </dsp:txBody>
      <dsp:txXfrm>
        <a:off x="587996" y="3356702"/>
        <a:ext cx="4585742" cy="380006"/>
      </dsp:txXfrm>
    </dsp:sp>
    <dsp:sp modelId="{12624A2A-BA7B-48FA-AE1D-85BEE5D41D83}">
      <dsp:nvSpPr>
        <dsp:cNvPr id="0" name=""/>
        <dsp:cNvSpPr/>
      </dsp:nvSpPr>
      <dsp:spPr>
        <a:xfrm>
          <a:off x="576173" y="3810632"/>
          <a:ext cx="4609388" cy="403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1" kern="1200"/>
            <a:t>Alvos de Operações Especiais</a:t>
          </a:r>
        </a:p>
      </dsp:txBody>
      <dsp:txXfrm>
        <a:off x="587996" y="3822455"/>
        <a:ext cx="4585742" cy="380006"/>
      </dsp:txXfrm>
    </dsp:sp>
    <dsp:sp modelId="{8651B7BD-531D-4EF3-A1D6-F41BCB9608A8}">
      <dsp:nvSpPr>
        <dsp:cNvPr id="0" name=""/>
        <dsp:cNvSpPr/>
      </dsp:nvSpPr>
      <dsp:spPr>
        <a:xfrm>
          <a:off x="576173" y="4276386"/>
          <a:ext cx="4609388" cy="4036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1" kern="1200"/>
            <a:t>...</a:t>
          </a:r>
        </a:p>
      </dsp:txBody>
      <dsp:txXfrm>
        <a:off x="587996" y="4288209"/>
        <a:ext cx="4585742" cy="3800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408F1-213D-42E8-957B-487C380B7BB3}">
      <dsp:nvSpPr>
        <dsp:cNvPr id="0" name=""/>
        <dsp:cNvSpPr/>
      </dsp:nvSpPr>
      <dsp:spPr>
        <a:xfrm>
          <a:off x="0" y="0"/>
          <a:ext cx="8122157" cy="18071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Índice de risco total</a:t>
          </a:r>
        </a:p>
      </dsp:txBody>
      <dsp:txXfrm>
        <a:off x="52930" y="52930"/>
        <a:ext cx="8016297" cy="1701315"/>
      </dsp:txXfrm>
    </dsp:sp>
    <dsp:sp modelId="{285F601F-4B48-4736-8AFF-615072B9C135}">
      <dsp:nvSpPr>
        <dsp:cNvPr id="0" name=""/>
        <dsp:cNvSpPr/>
      </dsp:nvSpPr>
      <dsp:spPr>
        <a:xfrm>
          <a:off x="2921" y="2023027"/>
          <a:ext cx="2563812" cy="18071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Índice do sócio e ex-sócio</a:t>
          </a:r>
        </a:p>
      </dsp:txBody>
      <dsp:txXfrm>
        <a:off x="55851" y="2075957"/>
        <a:ext cx="2457952" cy="1701315"/>
      </dsp:txXfrm>
    </dsp:sp>
    <dsp:sp modelId="{2E85B653-B685-4DBC-9C3B-D69FA9BF41C7}">
      <dsp:nvSpPr>
        <dsp:cNvPr id="0" name=""/>
        <dsp:cNvSpPr/>
      </dsp:nvSpPr>
      <dsp:spPr>
        <a:xfrm>
          <a:off x="2782093" y="2023027"/>
          <a:ext cx="2563812" cy="18071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Índice do responsável</a:t>
          </a:r>
        </a:p>
      </dsp:txBody>
      <dsp:txXfrm>
        <a:off x="2835023" y="2075957"/>
        <a:ext cx="2457952" cy="1701315"/>
      </dsp:txXfrm>
    </dsp:sp>
    <dsp:sp modelId="{82E52479-1685-40D6-B3E3-E6EC93489E2D}">
      <dsp:nvSpPr>
        <dsp:cNvPr id="0" name=""/>
        <dsp:cNvSpPr/>
      </dsp:nvSpPr>
      <dsp:spPr>
        <a:xfrm>
          <a:off x="5561266" y="2023027"/>
          <a:ext cx="2563812" cy="18071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Índice da empresa</a:t>
          </a:r>
        </a:p>
      </dsp:txBody>
      <dsp:txXfrm>
        <a:off x="5614196" y="2075957"/>
        <a:ext cx="2457952" cy="17013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11F04-CDB2-47AF-8875-FD27B0D19503}">
      <dsp:nvSpPr>
        <dsp:cNvPr id="0" name=""/>
        <dsp:cNvSpPr/>
      </dsp:nvSpPr>
      <dsp:spPr>
        <a:xfrm>
          <a:off x="342" y="164128"/>
          <a:ext cx="1336939" cy="8021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Dados estruturados</a:t>
          </a:r>
        </a:p>
      </dsp:txBody>
      <dsp:txXfrm>
        <a:off x="342" y="164128"/>
        <a:ext cx="1336939" cy="802163"/>
      </dsp:txXfrm>
    </dsp:sp>
    <dsp:sp modelId="{ECF4DF73-EA0A-41A1-AD25-F0020C93146D}">
      <dsp:nvSpPr>
        <dsp:cNvPr id="0" name=""/>
        <dsp:cNvSpPr/>
      </dsp:nvSpPr>
      <dsp:spPr>
        <a:xfrm>
          <a:off x="1470975" y="164128"/>
          <a:ext cx="1336939" cy="8021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Texto das manifestações</a:t>
          </a:r>
        </a:p>
      </dsp:txBody>
      <dsp:txXfrm>
        <a:off x="1470975" y="164128"/>
        <a:ext cx="1336939" cy="8021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FF1DB-0B50-4AA2-A412-1F2DCE952D95}">
      <dsp:nvSpPr>
        <dsp:cNvPr id="0" name=""/>
        <dsp:cNvSpPr/>
      </dsp:nvSpPr>
      <dsp:spPr>
        <a:xfrm>
          <a:off x="0" y="0"/>
          <a:ext cx="11580052" cy="213706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A58B3-8C4F-419A-B4EC-32A62E7316DE}">
      <dsp:nvSpPr>
        <dsp:cNvPr id="0" name=""/>
        <dsp:cNvSpPr/>
      </dsp:nvSpPr>
      <dsp:spPr>
        <a:xfrm>
          <a:off x="350590" y="284941"/>
          <a:ext cx="2529969" cy="15671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A2016-65C5-40EF-A71C-73985FC48546}">
      <dsp:nvSpPr>
        <dsp:cNvPr id="0" name=""/>
        <dsp:cNvSpPr/>
      </dsp:nvSpPr>
      <dsp:spPr>
        <a:xfrm rot="10800000">
          <a:off x="350590" y="2137060"/>
          <a:ext cx="2529969" cy="261196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Transações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err="1"/>
            <a:t>Comprasnet</a:t>
          </a:r>
          <a:endParaRPr lang="pt-BR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Licitações-e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DOU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4 bases de São Paulo </a:t>
          </a:r>
          <a:br>
            <a:rPr lang="pt-BR" sz="1700" kern="1200" dirty="0"/>
          </a:br>
          <a:r>
            <a:rPr lang="pt-BR" sz="1700" kern="1200" dirty="0"/>
            <a:t>(Estado e Município)</a:t>
          </a:r>
        </a:p>
      </dsp:txBody>
      <dsp:txXfrm rot="10800000">
        <a:off x="428395" y="2137060"/>
        <a:ext cx="2374359" cy="2534157"/>
      </dsp:txXfrm>
    </dsp:sp>
    <dsp:sp modelId="{753A131D-0A5D-4E64-A2C6-088DA26F5BF8}">
      <dsp:nvSpPr>
        <dsp:cNvPr id="0" name=""/>
        <dsp:cNvSpPr/>
      </dsp:nvSpPr>
      <dsp:spPr>
        <a:xfrm>
          <a:off x="3133557" y="284941"/>
          <a:ext cx="2529969" cy="15671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25199-1F10-4B94-867E-564A86A1B64A}">
      <dsp:nvSpPr>
        <dsp:cNvPr id="0" name=""/>
        <dsp:cNvSpPr/>
      </dsp:nvSpPr>
      <dsp:spPr>
        <a:xfrm rot="10800000">
          <a:off x="3133557" y="2137060"/>
          <a:ext cx="2529969" cy="261196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Cruzamento de dados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23 bases diferentes</a:t>
          </a:r>
        </a:p>
      </dsp:txBody>
      <dsp:txXfrm rot="10800000">
        <a:off x="3211362" y="2137060"/>
        <a:ext cx="2374359" cy="2534157"/>
      </dsp:txXfrm>
    </dsp:sp>
    <dsp:sp modelId="{C5B7F0C7-ED53-4D04-AB3E-888DEC7951C7}">
      <dsp:nvSpPr>
        <dsp:cNvPr id="0" name=""/>
        <dsp:cNvSpPr/>
      </dsp:nvSpPr>
      <dsp:spPr>
        <a:xfrm>
          <a:off x="5916524" y="284941"/>
          <a:ext cx="2529969" cy="15671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C3479-DBB0-4A89-8515-2039F7EC937D}">
      <dsp:nvSpPr>
        <dsp:cNvPr id="0" name=""/>
        <dsp:cNvSpPr/>
      </dsp:nvSpPr>
      <dsp:spPr>
        <a:xfrm rot="10800000">
          <a:off x="5916524" y="2137060"/>
          <a:ext cx="2529969" cy="261196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Informes e alertas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Licitações e atas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Dispensas e inexigibilidades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TI e Medicamentos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/>
            <a:t>Alertas de SP</a:t>
          </a:r>
        </a:p>
      </dsp:txBody>
      <dsp:txXfrm rot="10800000">
        <a:off x="5994329" y="2137060"/>
        <a:ext cx="2374359" cy="2534157"/>
      </dsp:txXfrm>
    </dsp:sp>
    <dsp:sp modelId="{F57F88DB-D6DE-4AEC-B96A-AFB71DE74377}">
      <dsp:nvSpPr>
        <dsp:cNvPr id="0" name=""/>
        <dsp:cNvSpPr/>
      </dsp:nvSpPr>
      <dsp:spPr>
        <a:xfrm>
          <a:off x="8699491" y="284941"/>
          <a:ext cx="2529969" cy="156717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74D42-2AAE-42D1-8BE6-91C938641F32}">
      <dsp:nvSpPr>
        <dsp:cNvPr id="0" name=""/>
        <dsp:cNvSpPr/>
      </dsp:nvSpPr>
      <dsp:spPr>
        <a:xfrm rot="10800000">
          <a:off x="8699491" y="2137060"/>
          <a:ext cx="2529969" cy="261196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Auditoria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/>
            <a:t>Integração com o e-Aud para análises de alertas críticos</a:t>
          </a:r>
        </a:p>
      </dsp:txBody>
      <dsp:txXfrm rot="10800000">
        <a:off x="8777296" y="2137060"/>
        <a:ext cx="2374359" cy="25341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872EF-A735-475F-8D72-3933D7436FBE}">
      <dsp:nvSpPr>
        <dsp:cNvPr id="0" name=""/>
        <dsp:cNvSpPr/>
      </dsp:nvSpPr>
      <dsp:spPr>
        <a:xfrm>
          <a:off x="155806" y="0"/>
          <a:ext cx="4045915" cy="2794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Planejamento da contratação</a:t>
          </a:r>
        </a:p>
      </dsp:txBody>
      <dsp:txXfrm>
        <a:off x="155806" y="0"/>
        <a:ext cx="4045915" cy="838318"/>
      </dsp:txXfrm>
    </dsp:sp>
    <dsp:sp modelId="{B0B6F4C4-5B00-4720-8DC5-E00BD373720D}">
      <dsp:nvSpPr>
        <dsp:cNvPr id="0" name=""/>
        <dsp:cNvSpPr/>
      </dsp:nvSpPr>
      <dsp:spPr>
        <a:xfrm>
          <a:off x="408797" y="838318"/>
          <a:ext cx="3236732" cy="18163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20" tIns="110490" rIns="14732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800" kern="1200" dirty="0"/>
            <a:t>12 trilhas</a:t>
          </a:r>
        </a:p>
      </dsp:txBody>
      <dsp:txXfrm>
        <a:off x="461996" y="891517"/>
        <a:ext cx="3130334" cy="1709958"/>
      </dsp:txXfrm>
    </dsp:sp>
    <dsp:sp modelId="{FF07227A-4EEF-42C8-9F2F-831D811C6AC9}">
      <dsp:nvSpPr>
        <dsp:cNvPr id="0" name=""/>
        <dsp:cNvSpPr/>
      </dsp:nvSpPr>
      <dsp:spPr>
        <a:xfrm>
          <a:off x="4353564" y="0"/>
          <a:ext cx="4045915" cy="27943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Seleção do fornecedor</a:t>
          </a:r>
        </a:p>
      </dsp:txBody>
      <dsp:txXfrm>
        <a:off x="4353564" y="0"/>
        <a:ext cx="4045915" cy="838318"/>
      </dsp:txXfrm>
    </dsp:sp>
    <dsp:sp modelId="{2B234800-D45E-4D65-82D7-CF157F155FD4}">
      <dsp:nvSpPr>
        <dsp:cNvPr id="0" name=""/>
        <dsp:cNvSpPr/>
      </dsp:nvSpPr>
      <dsp:spPr>
        <a:xfrm>
          <a:off x="4879436" y="860623"/>
          <a:ext cx="3236732" cy="18163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20" tIns="110490" rIns="14732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800" kern="1200" dirty="0"/>
            <a:t>41 trilhas</a:t>
          </a:r>
        </a:p>
      </dsp:txBody>
      <dsp:txXfrm>
        <a:off x="4932635" y="913822"/>
        <a:ext cx="3130334" cy="17099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94B6D-F80F-47D8-984C-8DF08FB10952}">
      <dsp:nvSpPr>
        <dsp:cNvPr id="0" name=""/>
        <dsp:cNvSpPr/>
      </dsp:nvSpPr>
      <dsp:spPr>
        <a:xfrm>
          <a:off x="1144" y="817785"/>
          <a:ext cx="4462439" cy="26774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R$8,6 Bi </a:t>
          </a:r>
          <a:br>
            <a:rPr lang="pt-BR" sz="2600" kern="1200" dirty="0"/>
          </a:br>
          <a:r>
            <a:rPr lang="pt-BR" sz="2600" kern="1200" dirty="0"/>
            <a:t>licitações suspensas com indícios de fraude em 2018 e 2021</a:t>
          </a:r>
        </a:p>
      </dsp:txBody>
      <dsp:txXfrm>
        <a:off x="1144" y="817785"/>
        <a:ext cx="4462439" cy="2677463"/>
      </dsp:txXfrm>
    </dsp:sp>
    <dsp:sp modelId="{D4817B27-42E4-4EDA-A687-50C6200DF42F}">
      <dsp:nvSpPr>
        <dsp:cNvPr id="0" name=""/>
        <dsp:cNvSpPr/>
      </dsp:nvSpPr>
      <dsp:spPr>
        <a:xfrm>
          <a:off x="4909827" y="817785"/>
          <a:ext cx="4462439" cy="26774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rgbClr val="4472C4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R$ 1,31 Bi</a:t>
          </a:r>
          <a:br>
            <a:rPr lang="pt-BR" sz="2600" kern="1200" dirty="0"/>
          </a:br>
          <a:r>
            <a:rPr lang="pt-BR" sz="2600" kern="1200" dirty="0"/>
            <a:t>Benefícios Financeiros Aprovados</a:t>
          </a:r>
          <a:br>
            <a:rPr lang="pt-BR" sz="2600" kern="1200" dirty="0"/>
          </a:br>
          <a:r>
            <a:rPr lang="pt-BR" sz="2600" kern="1200" dirty="0"/>
            <a:t>(438 milhões em 2021)</a:t>
          </a:r>
        </a:p>
      </dsp:txBody>
      <dsp:txXfrm>
        <a:off x="4909827" y="817785"/>
        <a:ext cx="4462439" cy="2677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5CC59-203C-4191-A84B-B6F20C7AAAAD}">
      <dsp:nvSpPr>
        <dsp:cNvPr id="0" name=""/>
        <dsp:cNvSpPr/>
      </dsp:nvSpPr>
      <dsp:spPr>
        <a:xfrm>
          <a:off x="3262" y="47"/>
          <a:ext cx="8121475" cy="111273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 dirty="0"/>
            <a:t> </a:t>
          </a:r>
        </a:p>
      </dsp:txBody>
      <dsp:txXfrm>
        <a:off x="35853" y="32638"/>
        <a:ext cx="8056293" cy="1047557"/>
      </dsp:txXfrm>
    </dsp:sp>
    <dsp:sp modelId="{974534C5-9DDF-49FE-8D17-CB3DA3E5054B}">
      <dsp:nvSpPr>
        <dsp:cNvPr id="0" name=""/>
        <dsp:cNvSpPr/>
      </dsp:nvSpPr>
      <dsp:spPr>
        <a:xfrm>
          <a:off x="3262" y="1398600"/>
          <a:ext cx="1522015" cy="236044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2042"/>
              </a:solidFill>
            </a:rPr>
            <a:t>Secretaria Federal de Controle Interno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rgbClr val="002042"/>
              </a:solidFill>
            </a:rPr>
            <a:t>SFC</a:t>
          </a:r>
        </a:p>
      </dsp:txBody>
      <dsp:txXfrm>
        <a:off x="47840" y="1443178"/>
        <a:ext cx="1432859" cy="2271293"/>
      </dsp:txXfrm>
    </dsp:sp>
    <dsp:sp modelId="{0AF4F9FE-ADD9-4546-8093-A33AAE37CCF1}">
      <dsp:nvSpPr>
        <dsp:cNvPr id="0" name=""/>
        <dsp:cNvSpPr/>
      </dsp:nvSpPr>
      <dsp:spPr>
        <a:xfrm>
          <a:off x="1653127" y="1398600"/>
          <a:ext cx="1522015" cy="236044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2042"/>
              </a:solidFill>
            </a:rPr>
            <a:t>Secretaria de Transparência à Corrupção</a:t>
          </a:r>
          <a:br>
            <a:rPr lang="pt-BR" sz="1800" kern="1200" dirty="0">
              <a:solidFill>
                <a:srgbClr val="002042"/>
              </a:solidFill>
            </a:rPr>
          </a:br>
          <a:endParaRPr lang="pt-BR" sz="1800" kern="1200" dirty="0">
            <a:solidFill>
              <a:srgbClr val="002042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rgbClr val="002042"/>
              </a:solidFill>
              <a:latin typeface="Calibri" panose="020F0502020204030204"/>
              <a:ea typeface="+mn-ea"/>
              <a:cs typeface="+mn-cs"/>
            </a:rPr>
            <a:t>STPC</a:t>
          </a:r>
        </a:p>
      </dsp:txBody>
      <dsp:txXfrm>
        <a:off x="1697705" y="1443178"/>
        <a:ext cx="1432859" cy="2271293"/>
      </dsp:txXfrm>
    </dsp:sp>
    <dsp:sp modelId="{09E415BB-89C7-46FD-A20B-D24A9E350590}">
      <dsp:nvSpPr>
        <dsp:cNvPr id="0" name=""/>
        <dsp:cNvSpPr/>
      </dsp:nvSpPr>
      <dsp:spPr>
        <a:xfrm>
          <a:off x="3302992" y="1398600"/>
          <a:ext cx="1522015" cy="236044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 err="1">
              <a:solidFill>
                <a:srgbClr val="002042"/>
              </a:solidFill>
            </a:rPr>
            <a:t>Ouvidoria-Geral</a:t>
          </a:r>
          <a:r>
            <a:rPr lang="pt-BR" sz="1800" kern="1200" dirty="0">
              <a:solidFill>
                <a:srgbClr val="002042"/>
              </a:solidFill>
            </a:rPr>
            <a:t> da União</a:t>
          </a:r>
          <a:br>
            <a:rPr lang="pt-BR" sz="1800" kern="1200" dirty="0">
              <a:solidFill>
                <a:srgbClr val="002042"/>
              </a:solidFill>
            </a:rPr>
          </a:br>
          <a:br>
            <a:rPr lang="pt-BR" sz="1800" kern="1200" dirty="0">
              <a:solidFill>
                <a:srgbClr val="002042"/>
              </a:solidFill>
            </a:rPr>
          </a:br>
          <a:r>
            <a:rPr lang="pt-BR" sz="2800" b="1" kern="1200" dirty="0">
              <a:solidFill>
                <a:srgbClr val="002042"/>
              </a:solidFill>
              <a:latin typeface="Calibri" panose="020F0502020204030204"/>
              <a:ea typeface="+mn-ea"/>
              <a:cs typeface="+mn-cs"/>
            </a:rPr>
            <a:t>OGU</a:t>
          </a:r>
        </a:p>
      </dsp:txBody>
      <dsp:txXfrm>
        <a:off x="3347570" y="1443178"/>
        <a:ext cx="1432859" cy="2271293"/>
      </dsp:txXfrm>
    </dsp:sp>
    <dsp:sp modelId="{5ED8C32B-0A32-4C05-B8F0-5BADCC113CEB}">
      <dsp:nvSpPr>
        <dsp:cNvPr id="0" name=""/>
        <dsp:cNvSpPr/>
      </dsp:nvSpPr>
      <dsp:spPr>
        <a:xfrm>
          <a:off x="4952857" y="1398600"/>
          <a:ext cx="1522015" cy="236044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2042"/>
              </a:solidFill>
            </a:rPr>
            <a:t>Secretaria de Combate à Corrupção</a:t>
          </a:r>
          <a:br>
            <a:rPr lang="pt-BR" sz="1800" kern="1200" dirty="0">
              <a:solidFill>
                <a:srgbClr val="002042"/>
              </a:solidFill>
            </a:rPr>
          </a:br>
          <a:br>
            <a:rPr lang="pt-BR" sz="1800" kern="1200" dirty="0">
              <a:solidFill>
                <a:srgbClr val="002042"/>
              </a:solidFill>
            </a:rPr>
          </a:br>
          <a:r>
            <a:rPr lang="pt-BR" sz="2800" b="1" kern="1200" dirty="0">
              <a:solidFill>
                <a:srgbClr val="002042"/>
              </a:solidFill>
              <a:latin typeface="Calibri" panose="020F0502020204030204"/>
              <a:ea typeface="+mn-ea"/>
              <a:cs typeface="+mn-cs"/>
            </a:rPr>
            <a:t>SCC</a:t>
          </a:r>
        </a:p>
      </dsp:txBody>
      <dsp:txXfrm>
        <a:off x="4997435" y="1443178"/>
        <a:ext cx="1432859" cy="2271293"/>
      </dsp:txXfrm>
    </dsp:sp>
    <dsp:sp modelId="{7A8CFB47-1C8A-44FD-AA9B-33BE76E19BFE}">
      <dsp:nvSpPr>
        <dsp:cNvPr id="0" name=""/>
        <dsp:cNvSpPr/>
      </dsp:nvSpPr>
      <dsp:spPr>
        <a:xfrm>
          <a:off x="6602722" y="1398600"/>
          <a:ext cx="1522015" cy="236044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002042"/>
              </a:solidFill>
            </a:rPr>
            <a:t>Corregedoria-Geral da União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rgbClr val="002042"/>
              </a:solidFill>
              <a:latin typeface="Calibri" panose="020F0502020204030204"/>
              <a:ea typeface="+mn-ea"/>
              <a:cs typeface="+mn-cs"/>
            </a:rPr>
            <a:t>CRG</a:t>
          </a:r>
        </a:p>
      </dsp:txBody>
      <dsp:txXfrm>
        <a:off x="6647300" y="1443178"/>
        <a:ext cx="1432859" cy="2271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8D4A1-7837-4C28-A9BD-0CB95E3A02D7}">
      <dsp:nvSpPr>
        <dsp:cNvPr id="0" name=""/>
        <dsp:cNvSpPr/>
      </dsp:nvSpPr>
      <dsp:spPr>
        <a:xfrm>
          <a:off x="1559" y="315693"/>
          <a:ext cx="4726689" cy="127607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>
              <a:solidFill>
                <a:srgbClr val="203864"/>
              </a:solidFill>
            </a:rPr>
            <a:t>2.060</a:t>
          </a:r>
          <a:br>
            <a:rPr lang="pt-BR" sz="1800" kern="1200">
              <a:solidFill>
                <a:srgbClr val="203864"/>
              </a:solidFill>
            </a:rPr>
          </a:br>
          <a:r>
            <a:rPr lang="pt-BR" sz="1800" kern="1200">
              <a:solidFill>
                <a:srgbClr val="203864"/>
              </a:solidFill>
            </a:rPr>
            <a:t>Força de trabalho disponível na CGU</a:t>
          </a:r>
        </a:p>
      </dsp:txBody>
      <dsp:txXfrm>
        <a:off x="1559" y="315693"/>
        <a:ext cx="4726689" cy="1276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8D4A1-7837-4C28-A9BD-0CB95E3A02D7}">
      <dsp:nvSpPr>
        <dsp:cNvPr id="0" name=""/>
        <dsp:cNvSpPr/>
      </dsp:nvSpPr>
      <dsp:spPr>
        <a:xfrm>
          <a:off x="158357" y="426"/>
          <a:ext cx="3832242" cy="1280763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rgbClr val="203864"/>
              </a:solidFill>
            </a:rPr>
            <a:t>864</a:t>
          </a:r>
          <a:br>
            <a:rPr lang="pt-BR" sz="1600" kern="1200" dirty="0">
              <a:solidFill>
                <a:srgbClr val="203864"/>
              </a:solidFill>
            </a:rPr>
          </a:br>
          <a:r>
            <a:rPr lang="pt-BR" sz="1800" kern="1200" dirty="0">
              <a:solidFill>
                <a:srgbClr val="203864"/>
              </a:solidFill>
            </a:rPr>
            <a:t>Vacâncias de AFFC e TFFC de 2012 a Abril de 2021</a:t>
          </a:r>
        </a:p>
      </dsp:txBody>
      <dsp:txXfrm>
        <a:off x="158357" y="426"/>
        <a:ext cx="3832242" cy="12807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32FE5-7333-413D-A9AD-097EFD742403}">
      <dsp:nvSpPr>
        <dsp:cNvPr id="0" name=""/>
        <dsp:cNvSpPr/>
      </dsp:nvSpPr>
      <dsp:spPr>
        <a:xfrm>
          <a:off x="0" y="193529"/>
          <a:ext cx="2969644" cy="1781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MBA em ciência de dados na USP</a:t>
          </a:r>
        </a:p>
      </dsp:txBody>
      <dsp:txXfrm>
        <a:off x="0" y="193529"/>
        <a:ext cx="2969644" cy="1781786"/>
      </dsp:txXfrm>
    </dsp:sp>
    <dsp:sp modelId="{88B39394-B268-42B8-ABA2-EC4F05188668}">
      <dsp:nvSpPr>
        <dsp:cNvPr id="0" name=""/>
        <dsp:cNvSpPr/>
      </dsp:nvSpPr>
      <dsp:spPr>
        <a:xfrm>
          <a:off x="3266608" y="193529"/>
          <a:ext cx="2969644" cy="1781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MBA em ciência de dados na ENAP</a:t>
          </a:r>
        </a:p>
      </dsp:txBody>
      <dsp:txXfrm>
        <a:off x="3266608" y="193529"/>
        <a:ext cx="2969644" cy="1781786"/>
      </dsp:txXfrm>
    </dsp:sp>
    <dsp:sp modelId="{7F3AE6C3-691B-4676-91F3-8BDA09CD72CA}">
      <dsp:nvSpPr>
        <dsp:cNvPr id="0" name=""/>
        <dsp:cNvSpPr/>
      </dsp:nvSpPr>
      <dsp:spPr>
        <a:xfrm>
          <a:off x="6533217" y="193529"/>
          <a:ext cx="2969644" cy="17817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Licenças capacitação para mestrados e doutorados</a:t>
          </a:r>
        </a:p>
      </dsp:txBody>
      <dsp:txXfrm>
        <a:off x="6533217" y="193529"/>
        <a:ext cx="2969644" cy="17817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AE6C3-691B-4676-91F3-8BDA09CD72CA}">
      <dsp:nvSpPr>
        <dsp:cNvPr id="0" name=""/>
        <dsp:cNvSpPr/>
      </dsp:nvSpPr>
      <dsp:spPr>
        <a:xfrm>
          <a:off x="3504" y="463611"/>
          <a:ext cx="1897186" cy="1138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Reescrever as trilhas REGEX usando </a:t>
          </a:r>
          <a:r>
            <a:rPr lang="pt-BR" sz="1700" kern="1200" dirty="0" err="1"/>
            <a:t>Information</a:t>
          </a:r>
          <a:r>
            <a:rPr lang="pt-BR" sz="1700" kern="1200" dirty="0"/>
            <a:t> </a:t>
          </a:r>
          <a:r>
            <a:rPr lang="pt-BR" sz="1700" kern="1200" dirty="0" err="1"/>
            <a:t>Retrieval</a:t>
          </a:r>
          <a:endParaRPr lang="pt-BR" sz="1700" kern="1200" dirty="0"/>
        </a:p>
      </dsp:txBody>
      <dsp:txXfrm>
        <a:off x="3504" y="463611"/>
        <a:ext cx="1897186" cy="1138311"/>
      </dsp:txXfrm>
    </dsp:sp>
    <dsp:sp modelId="{6876FAD5-A629-4CCA-94EA-792F6B3ACC84}">
      <dsp:nvSpPr>
        <dsp:cNvPr id="0" name=""/>
        <dsp:cNvSpPr/>
      </dsp:nvSpPr>
      <dsp:spPr>
        <a:xfrm>
          <a:off x="2090408" y="463611"/>
          <a:ext cx="1897186" cy="1138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Storytelling de dados do Alice</a:t>
          </a:r>
          <a:endParaRPr lang="pt-BR" sz="1700" kern="1200" dirty="0"/>
        </a:p>
      </dsp:txBody>
      <dsp:txXfrm>
        <a:off x="2090408" y="463611"/>
        <a:ext cx="1897186" cy="1138311"/>
      </dsp:txXfrm>
    </dsp:sp>
    <dsp:sp modelId="{9CF8A683-D570-45F0-8753-70A57D1E5B82}">
      <dsp:nvSpPr>
        <dsp:cNvPr id="0" name=""/>
        <dsp:cNvSpPr/>
      </dsp:nvSpPr>
      <dsp:spPr>
        <a:xfrm>
          <a:off x="4177313" y="463611"/>
          <a:ext cx="1897186" cy="1138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Trilha de indícios de conluio</a:t>
          </a:r>
        </a:p>
      </dsp:txBody>
      <dsp:txXfrm>
        <a:off x="4177313" y="463611"/>
        <a:ext cx="1897186" cy="1138311"/>
      </dsp:txXfrm>
    </dsp:sp>
    <dsp:sp modelId="{B62230B0-4C7F-47F8-B145-8F7035A6F68B}">
      <dsp:nvSpPr>
        <dsp:cNvPr id="0" name=""/>
        <dsp:cNvSpPr/>
      </dsp:nvSpPr>
      <dsp:spPr>
        <a:xfrm>
          <a:off x="6264218" y="463611"/>
          <a:ext cx="1897186" cy="1138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Classificador de Licitações de Obras</a:t>
          </a:r>
        </a:p>
      </dsp:txBody>
      <dsp:txXfrm>
        <a:off x="6264218" y="463611"/>
        <a:ext cx="1897186" cy="1138311"/>
      </dsp:txXfrm>
    </dsp:sp>
    <dsp:sp modelId="{92BAEE9A-89B0-4CFB-95CB-5D988DC8F4C7}">
      <dsp:nvSpPr>
        <dsp:cNvPr id="0" name=""/>
        <dsp:cNvSpPr/>
      </dsp:nvSpPr>
      <dsp:spPr>
        <a:xfrm>
          <a:off x="8351122" y="463611"/>
          <a:ext cx="1897186" cy="1138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Aperfeiçoamento do Classificador de Licitações de TI</a:t>
          </a:r>
        </a:p>
      </dsp:txBody>
      <dsp:txXfrm>
        <a:off x="8351122" y="463611"/>
        <a:ext cx="1897186" cy="11383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96F83-DEF3-4D61-8ABF-B4711E48493E}">
      <dsp:nvSpPr>
        <dsp:cNvPr id="0" name=""/>
        <dsp:cNvSpPr/>
      </dsp:nvSpPr>
      <dsp:spPr>
        <a:xfrm>
          <a:off x="0" y="0"/>
          <a:ext cx="8128000" cy="184868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56CF0-C721-43B5-ACDB-79B6A27B4E8B}">
      <dsp:nvSpPr>
        <dsp:cNvPr id="0" name=""/>
        <dsp:cNvSpPr/>
      </dsp:nvSpPr>
      <dsp:spPr>
        <a:xfrm>
          <a:off x="243839" y="246491"/>
          <a:ext cx="2387600" cy="13557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1E50D-3095-45E7-BB06-40E2B10AEB12}">
      <dsp:nvSpPr>
        <dsp:cNvPr id="0" name=""/>
        <dsp:cNvSpPr/>
      </dsp:nvSpPr>
      <dsp:spPr>
        <a:xfrm rot="10800000">
          <a:off x="243839" y="1848688"/>
          <a:ext cx="2387600" cy="2259508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Empresas e Governo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Sócios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Funcionários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Servidores</a:t>
          </a:r>
        </a:p>
      </dsp:txBody>
      <dsp:txXfrm rot="10800000">
        <a:off x="313327" y="1848688"/>
        <a:ext cx="2248624" cy="2190020"/>
      </dsp:txXfrm>
    </dsp:sp>
    <dsp:sp modelId="{A94630EE-32A9-4CBF-9070-AAF13A095800}">
      <dsp:nvSpPr>
        <dsp:cNvPr id="0" name=""/>
        <dsp:cNvSpPr/>
      </dsp:nvSpPr>
      <dsp:spPr>
        <a:xfrm>
          <a:off x="2870200" y="246491"/>
          <a:ext cx="2387600" cy="13557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FFAEF-B229-4A08-BC80-48C235A90932}">
      <dsp:nvSpPr>
        <dsp:cNvPr id="0" name=""/>
        <dsp:cNvSpPr/>
      </dsp:nvSpPr>
      <dsp:spPr>
        <a:xfrm rot="10800000">
          <a:off x="2870200" y="1848688"/>
          <a:ext cx="2387600" cy="2259508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Patrimônio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Veículos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Barcos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Domicílio fiscal no exterior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Imóvel rural</a:t>
          </a:r>
        </a:p>
      </dsp:txBody>
      <dsp:txXfrm rot="10800000">
        <a:off x="2939688" y="1848688"/>
        <a:ext cx="2248624" cy="2190020"/>
      </dsp:txXfrm>
    </dsp:sp>
    <dsp:sp modelId="{26C55C6F-0A6B-4809-85C2-42E21F181596}">
      <dsp:nvSpPr>
        <dsp:cNvPr id="0" name=""/>
        <dsp:cNvSpPr/>
      </dsp:nvSpPr>
      <dsp:spPr>
        <a:xfrm>
          <a:off x="5496559" y="246491"/>
          <a:ext cx="2387600" cy="13557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8000" b="-38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99E62-CA9E-4C51-9F42-D7FC1BD6DEE3}">
      <dsp:nvSpPr>
        <dsp:cNvPr id="0" name=""/>
        <dsp:cNvSpPr/>
      </dsp:nvSpPr>
      <dsp:spPr>
        <a:xfrm rot="10800000">
          <a:off x="5496559" y="1848688"/>
          <a:ext cx="2387600" cy="2259508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Situação social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Cadastro de óbitos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Mandatos de prisão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/>
            <a:t>Doação de campanha</a:t>
          </a:r>
        </a:p>
      </dsp:txBody>
      <dsp:txXfrm rot="10800000">
        <a:off x="5566047" y="1848688"/>
        <a:ext cx="2248624" cy="21900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FDB8E-0B7B-477E-B3A7-938DCE7DAE83}">
      <dsp:nvSpPr>
        <dsp:cNvPr id="0" name=""/>
        <dsp:cNvSpPr/>
      </dsp:nvSpPr>
      <dsp:spPr>
        <a:xfrm>
          <a:off x="0" y="0"/>
          <a:ext cx="3583427" cy="476544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Atributos que vinculam</a:t>
          </a:r>
        </a:p>
      </dsp:txBody>
      <dsp:txXfrm>
        <a:off x="0" y="0"/>
        <a:ext cx="3583427" cy="1429632"/>
      </dsp:txXfrm>
    </dsp:sp>
    <dsp:sp modelId="{05BAE71D-91D4-425F-97BC-4010CF306744}">
      <dsp:nvSpPr>
        <dsp:cNvPr id="0" name=""/>
        <dsp:cNvSpPr/>
      </dsp:nvSpPr>
      <dsp:spPr>
        <a:xfrm>
          <a:off x="358342" y="1430504"/>
          <a:ext cx="2866741" cy="3410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Pai e Mãe</a:t>
          </a:r>
        </a:p>
      </dsp:txBody>
      <dsp:txXfrm>
        <a:off x="368331" y="1440493"/>
        <a:ext cx="2846763" cy="321083"/>
      </dsp:txXfrm>
    </dsp:sp>
    <dsp:sp modelId="{B26BB165-EA1F-47B9-8315-0CB2EBB63A85}">
      <dsp:nvSpPr>
        <dsp:cNvPr id="0" name=""/>
        <dsp:cNvSpPr/>
      </dsp:nvSpPr>
      <dsp:spPr>
        <a:xfrm>
          <a:off x="358342" y="1824037"/>
          <a:ext cx="2866741" cy="3410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Telefone</a:t>
          </a:r>
        </a:p>
      </dsp:txBody>
      <dsp:txXfrm>
        <a:off x="368331" y="1834026"/>
        <a:ext cx="2846763" cy="321083"/>
      </dsp:txXfrm>
    </dsp:sp>
    <dsp:sp modelId="{68E75F2B-815C-4432-8453-1A06433CA56A}">
      <dsp:nvSpPr>
        <dsp:cNvPr id="0" name=""/>
        <dsp:cNvSpPr/>
      </dsp:nvSpPr>
      <dsp:spPr>
        <a:xfrm>
          <a:off x="358342" y="2217570"/>
          <a:ext cx="2866741" cy="3410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Endereço</a:t>
          </a:r>
        </a:p>
      </dsp:txBody>
      <dsp:txXfrm>
        <a:off x="368331" y="2227559"/>
        <a:ext cx="2846763" cy="321083"/>
      </dsp:txXfrm>
    </dsp:sp>
    <dsp:sp modelId="{699F9590-AE22-4B10-9917-13F57CF7558F}">
      <dsp:nvSpPr>
        <dsp:cNvPr id="0" name=""/>
        <dsp:cNvSpPr/>
      </dsp:nvSpPr>
      <dsp:spPr>
        <a:xfrm>
          <a:off x="358342" y="2611102"/>
          <a:ext cx="2866741" cy="3410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Sociedade</a:t>
          </a:r>
        </a:p>
      </dsp:txBody>
      <dsp:txXfrm>
        <a:off x="368331" y="2621091"/>
        <a:ext cx="2846763" cy="321083"/>
      </dsp:txXfrm>
    </dsp:sp>
    <dsp:sp modelId="{0DDECEEA-32C7-438F-A909-D659A07D0A4C}">
      <dsp:nvSpPr>
        <dsp:cNvPr id="0" name=""/>
        <dsp:cNvSpPr/>
      </dsp:nvSpPr>
      <dsp:spPr>
        <a:xfrm>
          <a:off x="358342" y="3004635"/>
          <a:ext cx="2866741" cy="3410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Contador</a:t>
          </a:r>
        </a:p>
      </dsp:txBody>
      <dsp:txXfrm>
        <a:off x="368331" y="3014624"/>
        <a:ext cx="2846763" cy="321083"/>
      </dsp:txXfrm>
    </dsp:sp>
    <dsp:sp modelId="{758D5E85-691C-4CBE-BDB0-ECA269597CC7}">
      <dsp:nvSpPr>
        <dsp:cNvPr id="0" name=""/>
        <dsp:cNvSpPr/>
      </dsp:nvSpPr>
      <dsp:spPr>
        <a:xfrm>
          <a:off x="358342" y="3398168"/>
          <a:ext cx="2866741" cy="3410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Emprego</a:t>
          </a:r>
        </a:p>
      </dsp:txBody>
      <dsp:txXfrm>
        <a:off x="368331" y="3408157"/>
        <a:ext cx="2846763" cy="321083"/>
      </dsp:txXfrm>
    </dsp:sp>
    <dsp:sp modelId="{8FC6D1A5-BD94-473E-A6B4-13DCBAAAD158}">
      <dsp:nvSpPr>
        <dsp:cNvPr id="0" name=""/>
        <dsp:cNvSpPr/>
      </dsp:nvSpPr>
      <dsp:spPr>
        <a:xfrm>
          <a:off x="358342" y="3791700"/>
          <a:ext cx="2866741" cy="3410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Conjuge</a:t>
          </a:r>
          <a:endParaRPr lang="pt-BR" sz="1800" kern="1200" dirty="0"/>
        </a:p>
      </dsp:txBody>
      <dsp:txXfrm>
        <a:off x="368331" y="3801689"/>
        <a:ext cx="2846763" cy="321083"/>
      </dsp:txXfrm>
    </dsp:sp>
    <dsp:sp modelId="{5A03271D-30EC-4BCF-948E-3FD514649CE7}">
      <dsp:nvSpPr>
        <dsp:cNvPr id="0" name=""/>
        <dsp:cNvSpPr/>
      </dsp:nvSpPr>
      <dsp:spPr>
        <a:xfrm>
          <a:off x="358342" y="4185233"/>
          <a:ext cx="2866741" cy="3410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...</a:t>
          </a:r>
        </a:p>
      </dsp:txBody>
      <dsp:txXfrm>
        <a:off x="368331" y="4195222"/>
        <a:ext cx="2846763" cy="3210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E3007-4929-4A36-8BCD-E7F5D87E54D1}">
      <dsp:nvSpPr>
        <dsp:cNvPr id="0" name=""/>
        <dsp:cNvSpPr/>
      </dsp:nvSpPr>
      <dsp:spPr>
        <a:xfrm>
          <a:off x="0" y="0"/>
          <a:ext cx="4317167" cy="4781862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Análises possíveis de Vínculos</a:t>
          </a:r>
        </a:p>
      </dsp:txBody>
      <dsp:txXfrm>
        <a:off x="0" y="0"/>
        <a:ext cx="4317167" cy="1434558"/>
      </dsp:txXfrm>
    </dsp:sp>
    <dsp:sp modelId="{E309A747-0F7C-4C31-B138-9594807E962A}">
      <dsp:nvSpPr>
        <dsp:cNvPr id="0" name=""/>
        <dsp:cNvSpPr/>
      </dsp:nvSpPr>
      <dsp:spPr>
        <a:xfrm>
          <a:off x="431716" y="1434675"/>
          <a:ext cx="3453733" cy="696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Entre gestores e empresas contratadas</a:t>
          </a:r>
          <a:endParaRPr lang="pt-BR" sz="2100" kern="1200"/>
        </a:p>
      </dsp:txBody>
      <dsp:txXfrm>
        <a:off x="452119" y="1455078"/>
        <a:ext cx="3412927" cy="655809"/>
      </dsp:txXfrm>
    </dsp:sp>
    <dsp:sp modelId="{8118A8BD-1793-45DC-B601-EFB069A4312F}">
      <dsp:nvSpPr>
        <dsp:cNvPr id="0" name=""/>
        <dsp:cNvSpPr/>
      </dsp:nvSpPr>
      <dsp:spPr>
        <a:xfrm>
          <a:off x="431716" y="2238462"/>
          <a:ext cx="3453733" cy="696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Nepotismo</a:t>
          </a:r>
          <a:endParaRPr lang="pt-BR" sz="2100" kern="1200"/>
        </a:p>
      </dsp:txBody>
      <dsp:txXfrm>
        <a:off x="452119" y="2258865"/>
        <a:ext cx="3412927" cy="655809"/>
      </dsp:txXfrm>
    </dsp:sp>
    <dsp:sp modelId="{65EDE94B-21C7-447B-9B16-FCBA9C091808}">
      <dsp:nvSpPr>
        <dsp:cNvPr id="0" name=""/>
        <dsp:cNvSpPr/>
      </dsp:nvSpPr>
      <dsp:spPr>
        <a:xfrm>
          <a:off x="431716" y="3042249"/>
          <a:ext cx="3453733" cy="696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>
              <a:latin typeface="Arial" panose="020B0604020202020204" pitchFamily="34" charset="0"/>
              <a:ea typeface="Calibri" panose="020F0502020204030204" pitchFamily="34" charset="0"/>
            </a:rPr>
            <a:t>Entre licitantes</a:t>
          </a:r>
          <a:endParaRPr lang="pt-BR" sz="2100" kern="1200"/>
        </a:p>
      </dsp:txBody>
      <dsp:txXfrm>
        <a:off x="452119" y="3062652"/>
        <a:ext cx="3412927" cy="655809"/>
      </dsp:txXfrm>
    </dsp:sp>
    <dsp:sp modelId="{DCB6C2EF-13D4-4159-A4E3-37265B2B448A}">
      <dsp:nvSpPr>
        <dsp:cNvPr id="0" name=""/>
        <dsp:cNvSpPr/>
      </dsp:nvSpPr>
      <dsp:spPr>
        <a:xfrm>
          <a:off x="431716" y="3846036"/>
          <a:ext cx="3453733" cy="696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...</a:t>
          </a:r>
        </a:p>
      </dsp:txBody>
      <dsp:txXfrm>
        <a:off x="452119" y="3866439"/>
        <a:ext cx="3412927" cy="655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0.72697</cdr:x>
      <cdr:y>0.16233</cdr:y>
    </cdr:from>
    <cdr:to>
      <cdr:x>0.80946</cdr:x>
      <cdr:y>0.23689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4FEC6D7A-1AB7-44B3-8592-DF5B32955F88}"/>
            </a:ext>
          </a:extLst>
        </cdr:cNvPr>
        <cdr:cNvSpPr txBox="1"/>
      </cdr:nvSpPr>
      <cdr:spPr>
        <a:xfrm xmlns:a="http://schemas.openxmlformats.org/drawingml/2006/main">
          <a:off x="5909849" y="729977"/>
          <a:ext cx="67056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>
              <a:solidFill>
                <a:srgbClr val="00B0F0"/>
              </a:solidFill>
            </a:rPr>
            <a:t>80%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F83D0-7BFE-4D06-9A59-A2A3512D32BA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897C8-077A-4914-83DE-5BD80194C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56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87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736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284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268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200">
                <a:effectLst/>
                <a:latin typeface="Calibri" panose="020F0502020204030204" pitchFamily="34" charset="0"/>
              </a:rPr>
              <a:t>Há no fluxo processual das Transferências Voluntárias da União um gargalo operacional. A capacidade de análise de prestação de contas por parte dos órgãos repassadores de recursos é aquém da demanda. Isso pode ser observado pela diferença entre as curvas verde e azul. A curva verde representa a quantidade de convênios com prestações de contas que foram analisadas em cada ano. A curva azul indica os convênios cujas prestações de contas chegam para serem analisadas.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20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200">
                <a:effectLst/>
                <a:latin typeface="Calibri" panose="020F0502020204030204" pitchFamily="34" charset="0"/>
              </a:rPr>
              <a:t>Reparem que a assimetria entre capacidade de análise de prestação de contas do governo federal e o volume de contas que chegam para serem analisadas gera um estoque.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20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200">
                <a:effectLst/>
                <a:latin typeface="Calibri" panose="020F0502020204030204" pitchFamily="34" charset="0"/>
              </a:rPr>
              <a:t>Esse estoque é crescente e não há nenhuma perspectiva alvissareira nesse cenário. Sua tendência é continuar crescendo continuamente.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pt-BR" sz="1200">
              <a:effectLst/>
              <a:latin typeface="Calibri" panose="020F050202020403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481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Para resolver esse gargalo a CGU criou o sistema “</a:t>
            </a:r>
            <a:r>
              <a:rPr lang="pt-BR" sz="1100" i="1">
                <a:effectLst/>
                <a:latin typeface="Calibri" panose="020F0502020204030204" pitchFamily="34" charset="0"/>
              </a:rPr>
              <a:t>Malha Fina de Convênios</a:t>
            </a:r>
            <a:r>
              <a:rPr lang="pt-BR" sz="1100">
                <a:effectLst/>
                <a:latin typeface="Calibri" panose="020F0502020204030204" pitchFamily="34" charset="0"/>
              </a:rPr>
              <a:t>”. É um modelo preditivo de Inteligência Artificial que permite indicar, com determinado grau de certeza, o resultado da análise das prestações de contas dos convênios.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O Malha Fina permite inferir se as contas dos convênios serão aprovadas ou rejeitadas. Cada convênio recebe uma nota que excursiona entre 0 e 1: quanto mais próximo de 1, maiores as chances do convênio ser reprovado. Quanto mais próximo de 0 maiores as chances de aprovação.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Entretanto, o “</a:t>
            </a:r>
            <a:r>
              <a:rPr lang="pt-BR" sz="1100" i="1">
                <a:effectLst/>
                <a:latin typeface="Calibri" panose="020F0502020204030204" pitchFamily="34" charset="0"/>
              </a:rPr>
              <a:t>Malha Fina de Convênios</a:t>
            </a:r>
            <a:r>
              <a:rPr lang="pt-BR" sz="1100">
                <a:effectLst/>
                <a:latin typeface="Calibri" panose="020F0502020204030204" pitchFamily="34" charset="0"/>
              </a:rPr>
              <a:t>”, assim como qualquer outro sistema preditivo, não é infalível. Ele erra. Há falsos positivos e falsos negativos.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Conforme visualizado no gráfico, a taxa de falsos positivos na população de convênios cresce à medida que a variável "score" ou "nota de classificação" se aproxima de 1. Da mesma forma, a distribuição acumulada de convênios aumenta, totalizando o universo quando a nota de classificação assume 1.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Ora, o catalisador para o operacionalização do malha fina de convênios é a definição do apetite ao risco por parte do gestor tomador de decisão. Qual o limiar ótimo da nota de classificação que devo adotar para considerar um convênio aprovado ou reprovado?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 b="1">
                <a:effectLst/>
                <a:latin typeface="Calibri" panose="020F0502020204030204" pitchFamily="34" charset="0"/>
              </a:rPr>
              <a:t>(Fazer o efeito da Canetinha)</a:t>
            </a:r>
            <a:endParaRPr lang="pt-BR" sz="1100"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Quanto mais próximo de  1, mais convênios podem ser aprovados "automaticamente", porém com taxas de falsos positivos maiores.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262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Para resolver esse gargalo a CGU criou o sistema “</a:t>
            </a:r>
            <a:r>
              <a:rPr lang="pt-BR" sz="1100" i="1">
                <a:effectLst/>
                <a:latin typeface="Calibri" panose="020F0502020204030204" pitchFamily="34" charset="0"/>
              </a:rPr>
              <a:t>Malha Fina de Convênios</a:t>
            </a:r>
            <a:r>
              <a:rPr lang="pt-BR" sz="1100">
                <a:effectLst/>
                <a:latin typeface="Calibri" panose="020F0502020204030204" pitchFamily="34" charset="0"/>
              </a:rPr>
              <a:t>”. É um modelo preditivo de Inteligência Artificial que permite indicar, com determinado grau de certeza, o resultado da análise das prestações de contas dos convênios.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O Malha Fina permite inferir se as contas dos convênios serão aprovadas ou rejeitadas. Cada convênio recebe uma nota que excursiona entre 0 e 1: quanto mais próximo de 1, maiores as chances do convênio ser reprovado. Quanto mais próximo de 0 maiores as chances de aprovação.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Entretanto, o “</a:t>
            </a:r>
            <a:r>
              <a:rPr lang="pt-BR" sz="1100" i="1">
                <a:effectLst/>
                <a:latin typeface="Calibri" panose="020F0502020204030204" pitchFamily="34" charset="0"/>
              </a:rPr>
              <a:t>Malha Fina de Convênios</a:t>
            </a:r>
            <a:r>
              <a:rPr lang="pt-BR" sz="1100">
                <a:effectLst/>
                <a:latin typeface="Calibri" panose="020F0502020204030204" pitchFamily="34" charset="0"/>
              </a:rPr>
              <a:t>”, assim como qualquer outro sistema preditivo, não é infalível. Ele erra. Há falsos positivos e falsos negativos.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Conforme visualizado no gráfico, a taxa de falsos positivos na população de convênios cresce à medida que a variável "score" ou "nota de classificação" se aproxima de 1. Da mesma forma, a distribuição acumulada de convênios aumenta, totalizando o universo quando a nota de classificação assume 1.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Ora, o catalisador para o operacionalização do malha fina de convênios é a definição do apetite ao risco por parte do gestor tomador de decisão. Qual o limiar ótimo da nota de classificação que devo adotar para considerar um convênio aprovado ou reprovado?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 b="1">
                <a:effectLst/>
                <a:latin typeface="Calibri" panose="020F0502020204030204" pitchFamily="34" charset="0"/>
              </a:rPr>
              <a:t>(Fazer o efeito da Canetinha)</a:t>
            </a:r>
            <a:endParaRPr lang="pt-BR" sz="1100"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pt-BR" sz="1100">
                <a:effectLst/>
                <a:latin typeface="Calibri" panose="020F0502020204030204" pitchFamily="34" charset="0"/>
              </a:rPr>
              <a:t>Quanto mais próximo de  1, mais convênios podem ser aprovados "automaticamente", porém com taxas de falsos positivos maiores.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140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just">
              <a:lnSpc>
                <a:spcPct val="107000"/>
              </a:lnSpc>
              <a:spcAft>
                <a:spcPts val="800"/>
              </a:spcAft>
              <a:buFontTx/>
              <a:buNone/>
              <a:tabLst>
                <a:tab pos="540385" algn="l"/>
              </a:tabLst>
            </a:pPr>
            <a:r>
              <a:rPr lang="pt-BR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verossimilhança do impacto da intervenção do “</a:t>
            </a:r>
            <a:r>
              <a:rPr lang="pt-BR" sz="1200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Malha Fina de Convênios</a:t>
            </a:r>
            <a:r>
              <a:rPr lang="pt-BR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está condicionada ao suposto efeito do comportamento do estoque sem o uso de inteligência artificial para analisar prestações de contas. Essa observação é o contrafactual da relação de causa e efeito da intervenção. A Figura 6 exibe, precisamente, o quantitativo do estoque em que ocorre a utilização do malha fina de convênios (linha cinza) e a projeção do estoque sem o uso da ferramenta de análise informatizada (linha amarela), ou seja, o contrafactual. A comparação das linhas cinza e amarela permite inferir que o Malha Fina de Convênios gerou efeitos positivos, embora sua utilização ainda seja incipiente por parte dos órgãos concedentes, que não exploraram as potencialidades dessa ferramenta.</a:t>
            </a:r>
          </a:p>
          <a:p>
            <a:pPr marL="158750" indent="0" algn="just">
              <a:lnSpc>
                <a:spcPct val="107000"/>
              </a:lnSpc>
              <a:spcAft>
                <a:spcPts val="800"/>
              </a:spcAft>
              <a:buFontTx/>
              <a:buNone/>
              <a:tabLst>
                <a:tab pos="540385" algn="l"/>
              </a:tabLst>
            </a:pPr>
            <a:r>
              <a:rPr lang="pt-BR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 sua vez, esse efeito é corroborado com o aumento da capacidade de análise de prestação de contas por parte dos órgãos concedentes, que a partir de 2019 deixou de ser deficitária pela primeira vez nos últimos 10 anos. A Figura 6 ilustra a capacidade de análise por meio da linha laranja e a quantidade de prestações de contas submetidas para análise por meio da linha azul.</a:t>
            </a:r>
          </a:p>
          <a:p>
            <a:pPr marL="158750" indent="0" algn="just">
              <a:lnSpc>
                <a:spcPct val="107000"/>
              </a:lnSpc>
              <a:spcAft>
                <a:spcPts val="800"/>
              </a:spcAft>
              <a:buFontTx/>
              <a:buNone/>
              <a:tabLst>
                <a:tab pos="540385" algn="l"/>
              </a:tabLst>
            </a:pPr>
            <a:endParaRPr lang="pt-BR" sz="12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8750" indent="0" algn="just">
              <a:lnSpc>
                <a:spcPct val="107000"/>
              </a:lnSpc>
              <a:spcAft>
                <a:spcPts val="800"/>
              </a:spcAft>
              <a:buFontTx/>
              <a:buNone/>
              <a:tabLst>
                <a:tab pos="540385" algn="l"/>
              </a:tabLst>
            </a:pPr>
            <a:r>
              <a:rPr lang="pt-BR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Não obstante as vantagens apontadas no uso da metodologia de análise informatizada, verifica-se que esse procedimento foi utilizado em menos de 25% do estoque existente em 31/08/2018, isto é, apenas 2.810 entre 11.993 instrumentos do universo elegível. </a:t>
            </a:r>
          </a:p>
          <a:p>
            <a:pPr marL="158750" indent="0">
              <a:buFontTx/>
              <a:buNone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F08AF-D840-45E6-9108-B632A1CB9027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710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4714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393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09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676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A Ouvidoria Geral da União (OGU) recebe uma série de denúncias que precisam ser tratadas, analisadas e apuradas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As denúncias chegam por intermédio do sistema Fala.BR. Esse sistema permite que os cidadãos façam denúncias sobre irregularidades que estão acontecendo na Administração Pública Federal.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Essas denúncias podem vir acompanhadas de arquivos anexos que são utilizados para acrescentar outras informações a respeito dos fatos narrados.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No entanto, para saber se tais denúncias reúnem o mínimo de requisitos para o prosseguimento do rito </a:t>
            </a:r>
            <a:r>
              <a:rPr lang="pt-BR" dirty="0" err="1"/>
              <a:t>apuratório</a:t>
            </a:r>
            <a:r>
              <a:rPr lang="pt-BR" dirty="0"/>
              <a:t>, faz-se necessária a </a:t>
            </a:r>
            <a:r>
              <a:rPr lang="pt-BR" b="1" dirty="0"/>
              <a:t>identificação, validação e análise</a:t>
            </a:r>
            <a:r>
              <a:rPr lang="pt-BR" dirty="0"/>
              <a:t> das situações narradas.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Essa checagem exige um grande esforço e dispêndio de tempo por parte de servidores da Ouvidoria Geral da União.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Ao final dessa análise, as denúncias são classificadas como Aptas ou Não Aptas, sendo que, as denúncias Aptas seguem o rito normal de apuração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Conforme pode ser observado na Figura, ao analisar uma denúncia específica, o servidor deve ler o texto dessa denúncia e acessar e analisar cada arquivo anexo a essa denúncia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Esses arquivos anexos podem estar em diferentes formatos (planilhas, figuras, apresentações, arquivos textos e etc...)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Uma vez analisados os textos e os anexos às denúncias, o servidor deve checar as informações relatadas nesses documentos em bases de dados e sistemas coorporativos.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/>
              <a:t>A partir dessas análises, ele conclui sobre a aptidão ou não das denúncias.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CC8E8-8EAF-4411-979B-CFC4E655DFF2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175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/>
              <a:t>A fim de preencher essa lacuna, foi desenvolvido o FARO.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/>
              <a:t>O objetivo dessa ferramenta é fazer a análise automatizada da aptidão das denúncias, a partir dos textos e dos anexos a essas denúncias.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/>
              <a:t>O FARO  emprega técnicas de processamento de linguagem natural e aprendizado de máquina para automatizar a análise de denúncias. Sendo assim, essa ferramenta utiliza os textos das denúncias para predizer a probabilidade dessas denúncias serem classificadas como aptas (ou não aptas).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CC8E8-8EAF-4411-979B-CFC4E655DFF2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104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verificou‐se que </a:t>
            </a:r>
            <a:r>
              <a:rPr lang="pt-B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existem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três gargalos entre as transições das atividades E24 para E68, entre a E68 para E27 e E30 para a atividade D53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066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134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842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O Alice, segundo a definição do o 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AICPA (</a:t>
            </a:r>
            <a:r>
              <a:rPr lang="en-US" dirty="0"/>
              <a:t>Association of International Certified Professional Accountants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ferramenta de auditoria contínua, porque </a:t>
            </a:r>
            <a:r>
              <a:rPr lang="pt-BR" dirty="0"/>
              <a:t>produz resultados enquanto o processo de negócio está acontecendo e em um pequeno período de tempo após a ocorrência de um evento relevante.  Ela é uma atuação da auditoria que avalia os controles e os riscos dos processos de aquisição automaticamente e continuamente, identificando exceções e anomalias, tendências e indicadores de riscos.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As ferramentas de </a:t>
            </a:r>
            <a:r>
              <a:rPr lang="pt-BR" dirty="0" err="1"/>
              <a:t>Robotic</a:t>
            </a:r>
            <a:r>
              <a:rPr lang="pt-BR" dirty="0"/>
              <a:t> </a:t>
            </a:r>
            <a:r>
              <a:rPr lang="pt-BR" dirty="0" err="1"/>
              <a:t>Process</a:t>
            </a:r>
            <a:r>
              <a:rPr lang="pt-BR" dirty="0"/>
              <a:t> Automation (RPA) são projetadas para executar tarefas manuais e repetitivas de funcionários humanos usando robôs treinados. Isso é diferente de outros softwares tradicionais porque os robôs se comunicam com outros sistemas de informação por meio de front-end. A RPA ajuda as empresas a reduzir a carga de trabalho e os erros dos funcionários, mas também para economizar custos. Para resumir, RPA significa pegar processos repetitivos e manuais e criar um “</a:t>
            </a:r>
            <a:r>
              <a:rPr lang="pt-BR" dirty="0" err="1"/>
              <a:t>Bot</a:t>
            </a:r>
            <a:r>
              <a:rPr lang="pt-BR" dirty="0"/>
              <a:t>” (robô) para realizá-los, liberando assim o tempo do pessoal que estava fazendo essas tarefas para se concentrar em </a:t>
            </a:r>
            <a:r>
              <a:rPr lang="pt-BR" b="1" dirty="0"/>
              <a:t>questões mais importantes, questões que muitas vezes exigem percepção e decisão humana -fazer</a:t>
            </a:r>
            <a:r>
              <a:rPr lang="pt-BR" dirty="0"/>
              <a:t>, não apenas seguir ações rotineiras e repetitivas. Essas tarefas mais complexas que envolvem pensamento cognitivo geralmente são voltadas mais diretamente para o cliente. Além disso, a automação de processos reduz o erro humano e o retrabalho dispendioso. Também pode melhorar o moral, permitindo que os funcionários trabalhem em tarefas que exigem reflexão, em vez de simplesmente repetir ações mecânicas.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dirty="0"/>
              <a:t>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481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834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1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973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32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10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07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572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48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50071-C661-484E-98A8-DC0799A7536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67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0747F-4A1B-48D4-B4BE-E2D508185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64BE8A9-C6C6-42A3-946A-B5FCF663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03/05/2022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AFA848B-42FF-4470-883D-EE1A51B4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0DA98A-AF4F-4A95-8FD4-49ED4C45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05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svg"/><Relationship Id="rId9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22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image" Target="../media/image46.svg"/><Relationship Id="rId18" Type="http://schemas.openxmlformats.org/officeDocument/2006/relationships/image" Target="../media/image51.png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8.xml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44.svg"/><Relationship Id="rId5" Type="http://schemas.openxmlformats.org/officeDocument/2006/relationships/diagramData" Target="../diagrams/data8.xml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19" Type="http://schemas.openxmlformats.org/officeDocument/2006/relationships/image" Target="../media/image52.svg"/><Relationship Id="rId4" Type="http://schemas.openxmlformats.org/officeDocument/2006/relationships/image" Target="../media/image20.svg"/><Relationship Id="rId9" Type="http://schemas.microsoft.com/office/2007/relationships/diagramDrawing" Target="../diagrams/drawing8.xml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5.svg"/><Relationship Id="rId3" Type="http://schemas.openxmlformats.org/officeDocument/2006/relationships/image" Target="../media/image18.png"/><Relationship Id="rId7" Type="http://schemas.openxmlformats.org/officeDocument/2006/relationships/image" Target="../media/image55.svg"/><Relationship Id="rId12" Type="http://schemas.openxmlformats.org/officeDocument/2006/relationships/image" Target="../media/image60.sv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20.svg"/><Relationship Id="rId15" Type="http://schemas.openxmlformats.org/officeDocument/2006/relationships/image" Target="../media/image63.png"/><Relationship Id="rId10" Type="http://schemas.openxmlformats.org/officeDocument/2006/relationships/image" Target="../media/image58.svg"/><Relationship Id="rId4" Type="http://schemas.openxmlformats.org/officeDocument/2006/relationships/image" Target="../media/image19.svg"/><Relationship Id="rId9" Type="http://schemas.openxmlformats.org/officeDocument/2006/relationships/image" Target="../media/image57.png"/><Relationship Id="rId14" Type="http://schemas.openxmlformats.org/officeDocument/2006/relationships/image" Target="../media/image6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6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67.png"/><Relationship Id="rId7" Type="http://schemas.openxmlformats.org/officeDocument/2006/relationships/image" Target="../media/image63.png"/><Relationship Id="rId12" Type="http://schemas.openxmlformats.org/officeDocument/2006/relationships/image" Target="../media/image55.svg"/><Relationship Id="rId17" Type="http://schemas.openxmlformats.org/officeDocument/2006/relationships/image" Target="../media/image60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54.png"/><Relationship Id="rId5" Type="http://schemas.openxmlformats.org/officeDocument/2006/relationships/image" Target="../media/image19.svg"/><Relationship Id="rId15" Type="http://schemas.openxmlformats.org/officeDocument/2006/relationships/image" Target="../media/image58.svg"/><Relationship Id="rId10" Type="http://schemas.openxmlformats.org/officeDocument/2006/relationships/image" Target="../media/image70.svg"/><Relationship Id="rId19" Type="http://schemas.openxmlformats.org/officeDocument/2006/relationships/image" Target="../media/image62.svg"/><Relationship Id="rId4" Type="http://schemas.openxmlformats.org/officeDocument/2006/relationships/image" Target="../media/image68.png"/><Relationship Id="rId9" Type="http://schemas.openxmlformats.org/officeDocument/2006/relationships/image" Target="../media/image69.png"/><Relationship Id="rId1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hyperlink" Target="https://www.gov.br/cgu/pt-br/centrais-de-conteudo/paineis" TargetMode="External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68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10" Type="http://schemas.openxmlformats.org/officeDocument/2006/relationships/image" Target="../media/image82.svg"/><Relationship Id="rId4" Type="http://schemas.openxmlformats.org/officeDocument/2006/relationships/image" Target="../media/image20.svg"/><Relationship Id="rId9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1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10" Type="http://schemas.openxmlformats.org/officeDocument/2006/relationships/image" Target="../media/image82.svg"/><Relationship Id="rId4" Type="http://schemas.openxmlformats.org/officeDocument/2006/relationships/image" Target="../media/image20.svg"/><Relationship Id="rId9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1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10" Type="http://schemas.openxmlformats.org/officeDocument/2006/relationships/image" Target="../media/image82.svg"/><Relationship Id="rId4" Type="http://schemas.openxmlformats.org/officeDocument/2006/relationships/image" Target="../media/image20.svg"/><Relationship Id="rId9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2.emf"/><Relationship Id="rId7" Type="http://schemas.microsoft.com/office/2007/relationships/hdphoto" Target="../media/hdphoto8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microsoft.com/office/2007/relationships/hdphoto" Target="../media/hdphoto9.wdp"/><Relationship Id="rId4" Type="http://schemas.openxmlformats.org/officeDocument/2006/relationships/image" Target="../media/image93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diagramQuickStyle" Target="../diagrams/quickStyle12.xml"/><Relationship Id="rId3" Type="http://schemas.openxmlformats.org/officeDocument/2006/relationships/image" Target="../media/image18.png"/><Relationship Id="rId7" Type="http://schemas.openxmlformats.org/officeDocument/2006/relationships/image" Target="../media/image43.png"/><Relationship Id="rId12" Type="http://schemas.openxmlformats.org/officeDocument/2006/relationships/diagramLayout" Target="../diagrams/layout12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svg"/><Relationship Id="rId11" Type="http://schemas.openxmlformats.org/officeDocument/2006/relationships/diagramData" Target="../diagrams/data12.xml"/><Relationship Id="rId5" Type="http://schemas.openxmlformats.org/officeDocument/2006/relationships/image" Target="../media/image84.png"/><Relationship Id="rId15" Type="http://schemas.microsoft.com/office/2007/relationships/diagramDrawing" Target="../diagrams/drawing12.xml"/><Relationship Id="rId10" Type="http://schemas.openxmlformats.org/officeDocument/2006/relationships/image" Target="../media/image82.svg"/><Relationship Id="rId4" Type="http://schemas.openxmlformats.org/officeDocument/2006/relationships/image" Target="../media/image20.svg"/><Relationship Id="rId9" Type="http://schemas.openxmlformats.org/officeDocument/2006/relationships/image" Target="../media/image87.png"/><Relationship Id="rId14" Type="http://schemas.openxmlformats.org/officeDocument/2006/relationships/diagramColors" Target="../diagrams/colors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01.svg"/><Relationship Id="rId3" Type="http://schemas.openxmlformats.org/officeDocument/2006/relationships/image" Target="../media/image87.png"/><Relationship Id="rId7" Type="http://schemas.openxmlformats.org/officeDocument/2006/relationships/image" Target="../media/image18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99.svg"/><Relationship Id="rId5" Type="http://schemas.openxmlformats.org/officeDocument/2006/relationships/image" Target="../media/image15.png"/><Relationship Id="rId10" Type="http://schemas.openxmlformats.org/officeDocument/2006/relationships/image" Target="../media/image98.png"/><Relationship Id="rId4" Type="http://schemas.openxmlformats.org/officeDocument/2006/relationships/image" Target="../media/image82.svg"/><Relationship Id="rId9" Type="http://schemas.openxmlformats.org/officeDocument/2006/relationships/image" Target="../media/image20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m 2" descr="Imagem 2"/>
          <p:cNvPicPr>
            <a:picLocks noChangeAspect="1"/>
          </p:cNvPicPr>
          <p:nvPr/>
        </p:nvPicPr>
        <p:blipFill>
          <a:blip r:embed="rId2"/>
          <a:srcRect l="30648"/>
          <a:stretch>
            <a:fillRect/>
          </a:stretch>
        </p:blipFill>
        <p:spPr>
          <a:xfrm>
            <a:off x="0" y="2288"/>
            <a:ext cx="8455474" cy="685571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Retângulo 3"/>
          <p:cNvSpPr/>
          <p:nvPr/>
        </p:nvSpPr>
        <p:spPr>
          <a:xfrm>
            <a:off x="8297333" y="0"/>
            <a:ext cx="3894667" cy="6855712"/>
          </a:xfrm>
          <a:prstGeom prst="rect">
            <a:avLst/>
          </a:prstGeom>
          <a:solidFill>
            <a:srgbClr val="1329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Título 4"/>
          <p:cNvSpPr txBox="1"/>
          <p:nvPr/>
        </p:nvSpPr>
        <p:spPr>
          <a:xfrm>
            <a:off x="4687280" y="1282372"/>
            <a:ext cx="7220106" cy="3716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Autofit/>
          </a:bodyPr>
          <a:lstStyle/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5225" b="1"/>
              <a:t> Uso de ciência de dados e inteligência artificial pela CGU</a:t>
            </a:r>
          </a:p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endParaRPr lang="pt-BR" sz="5225" b="1"/>
          </a:p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4800" b="1"/>
              <a:t>Experiências e Desafios</a:t>
            </a:r>
            <a:endParaRPr lang="pt-BR" sz="3600" b="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111" name="Conector reto 6"/>
          <p:cNvSpPr/>
          <p:nvPr/>
        </p:nvSpPr>
        <p:spPr>
          <a:xfrm>
            <a:off x="4560808" y="1484851"/>
            <a:ext cx="0" cy="3187817"/>
          </a:xfrm>
          <a:prstGeom prst="line">
            <a:avLst/>
          </a:prstGeom>
          <a:ln w="28575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áfico 35" descr="Robô">
            <a:extLst>
              <a:ext uri="{FF2B5EF4-FFF2-40B4-BE49-F238E27FC236}">
                <a16:creationId xmlns:a16="http://schemas.microsoft.com/office/drawing/2014/main" id="{857AE679-32D9-418B-AC3C-FD9884239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30787" y="2518738"/>
            <a:ext cx="1130425" cy="1130425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B60FBA46-0442-440A-91AD-F1F72253121B}"/>
              </a:ext>
            </a:extLst>
          </p:cNvPr>
          <p:cNvSpPr/>
          <p:nvPr/>
        </p:nvSpPr>
        <p:spPr>
          <a:xfrm>
            <a:off x="5084107" y="2126537"/>
            <a:ext cx="2023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2800" b="1">
                <a:solidFill>
                  <a:srgbClr val="D29500"/>
                </a:solidFill>
                <a:cs typeface="Arial" pitchFamily="34" charset="0"/>
              </a:rPr>
              <a:t>Trilhas</a:t>
            </a:r>
            <a:endParaRPr lang="pt-BR" altLang="ko-KR" b="1">
              <a:solidFill>
                <a:srgbClr val="D29500"/>
              </a:solidFill>
              <a:cs typeface="Arial" pitchFamily="34" charset="0"/>
            </a:endParaRP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1FD3A52A-0136-47EB-8ED0-D9238F9F320C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3107840" y="3083951"/>
            <a:ext cx="24229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CBB3DD14-CF98-4538-8A0F-480C114BD2A3}"/>
              </a:ext>
            </a:extLst>
          </p:cNvPr>
          <p:cNvCxnSpPr>
            <a:stCxn id="5" idx="0"/>
            <a:endCxn id="36" idx="2"/>
          </p:cNvCxnSpPr>
          <p:nvPr/>
        </p:nvCxnSpPr>
        <p:spPr>
          <a:xfrm flipH="1" flipV="1">
            <a:off x="6096000" y="3649163"/>
            <a:ext cx="790" cy="425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m 44">
            <a:extLst>
              <a:ext uri="{FF2B5EF4-FFF2-40B4-BE49-F238E27FC236}">
                <a16:creationId xmlns:a16="http://schemas.microsoft.com/office/drawing/2014/main" id="{85ED0F3D-56FD-482C-912E-FDCD9AB35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362" b="96933" l="3297" r="96154">
                        <a14:foregroundMark x1="67033" y1="58282" x2="67033" y2="58282"/>
                        <a14:foregroundMark x1="59341" y1="53374" x2="63187" y2="65031"/>
                        <a14:foregroundMark x1="66484" y1="46626" x2="76374" y2="71166"/>
                        <a14:foregroundMark x1="64286" y1="55828" x2="72527" y2="78528"/>
                        <a14:foregroundMark x1="24725" y1="78528" x2="40659" y2="49693"/>
                        <a14:foregroundMark x1="13187" y1="89571" x2="59890" y2="96933"/>
                        <a14:foregroundMark x1="59890" y1="96933" x2="86264" y2="93252"/>
                        <a14:foregroundMark x1="87912" y1="81595" x2="90659" y2="89571"/>
                        <a14:foregroundMark x1="3846" y1="95706" x2="11538" y2="89571"/>
                        <a14:foregroundMark x1="92308" y1="88957" x2="96703" y2="93252"/>
                        <a14:foregroundMark x1="51099" y1="11043" x2="50549" y2="7362"/>
                        <a14:foregroundMark x1="55495" y1="96933" x2="64835" y2="969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66072" y="2560389"/>
            <a:ext cx="1102842" cy="987710"/>
          </a:xfrm>
          <a:prstGeom prst="rect">
            <a:avLst/>
          </a:prstGeom>
        </p:spPr>
      </p:pic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09493419-D219-4DE5-AF02-F992C343A239}"/>
              </a:ext>
            </a:extLst>
          </p:cNvPr>
          <p:cNvCxnSpPr>
            <a:cxnSpLocks/>
          </p:cNvCxnSpPr>
          <p:nvPr/>
        </p:nvCxnSpPr>
        <p:spPr>
          <a:xfrm flipH="1" flipV="1">
            <a:off x="6549481" y="3081275"/>
            <a:ext cx="2715056" cy="267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extLst>
              <a:ext uri="{FF2B5EF4-FFF2-40B4-BE49-F238E27FC236}">
                <a16:creationId xmlns:a16="http://schemas.microsoft.com/office/drawing/2014/main" id="{EE7D5B0E-A7EC-41F8-8670-703A826BC43B}"/>
              </a:ext>
            </a:extLst>
          </p:cNvPr>
          <p:cNvSpPr/>
          <p:nvPr/>
        </p:nvSpPr>
        <p:spPr>
          <a:xfrm>
            <a:off x="8167026" y="3545271"/>
            <a:ext cx="2900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Alertas de beneficiários que não se enquadram nos requisitos da política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2313E11-A3D9-4A21-A5CC-50FF0E42410D}"/>
              </a:ext>
            </a:extLst>
          </p:cNvPr>
          <p:cNvGrpSpPr/>
          <p:nvPr/>
        </p:nvGrpSpPr>
        <p:grpSpPr>
          <a:xfrm>
            <a:off x="4086585" y="4074300"/>
            <a:ext cx="4020409" cy="1969968"/>
            <a:chOff x="4086585" y="4074300"/>
            <a:chExt cx="4020409" cy="1969968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7ECE34BD-A6FC-48CE-BE96-33120B5CA688}"/>
                </a:ext>
              </a:extLst>
            </p:cNvPr>
            <p:cNvGrpSpPr/>
            <p:nvPr/>
          </p:nvGrpSpPr>
          <p:grpSpPr>
            <a:xfrm>
              <a:off x="4086585" y="4074300"/>
              <a:ext cx="4020409" cy="1969968"/>
              <a:chOff x="4479758" y="4080839"/>
              <a:chExt cx="4020409" cy="1969968"/>
            </a:xfrm>
          </p:grpSpPr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74A9AE57-3F96-4E9D-B833-27AA45D89D85}"/>
                  </a:ext>
                </a:extLst>
              </p:cNvPr>
              <p:cNvSpPr/>
              <p:nvPr/>
            </p:nvSpPr>
            <p:spPr>
              <a:xfrm>
                <a:off x="4479759" y="4080839"/>
                <a:ext cx="40204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Bases de dados que a CGU tem acesso</a:t>
                </a:r>
                <a:endParaRPr lang="pt-BR" dirty="0"/>
              </a:p>
            </p:txBody>
          </p:sp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62E60E42-0CA4-412F-8D45-2E8687A11E8A}"/>
                  </a:ext>
                </a:extLst>
              </p:cNvPr>
              <p:cNvGrpSpPr/>
              <p:nvPr/>
            </p:nvGrpSpPr>
            <p:grpSpPr>
              <a:xfrm>
                <a:off x="4479758" y="4386075"/>
                <a:ext cx="3846178" cy="924722"/>
                <a:chOff x="4479758" y="4386075"/>
                <a:chExt cx="3846178" cy="924722"/>
              </a:xfrm>
            </p:grpSpPr>
            <p:pic>
              <p:nvPicPr>
                <p:cNvPr id="3" name="Gráfico 2" descr="Banco de dados">
                  <a:extLst>
                    <a:ext uri="{FF2B5EF4-FFF2-40B4-BE49-F238E27FC236}">
                      <a16:creationId xmlns:a16="http://schemas.microsoft.com/office/drawing/2014/main" id="{63C9FAC7-3D6A-43E4-80C5-0A769C6865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975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" name="Gráfico 6" descr="Banco de dados">
                  <a:extLst>
                    <a:ext uri="{FF2B5EF4-FFF2-40B4-BE49-F238E27FC236}">
                      <a16:creationId xmlns:a16="http://schemas.microsoft.com/office/drawing/2014/main" id="{117816E0-3320-4CE9-8EDA-AED1EC7735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121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" name="Gráfico 7" descr="Banco de dados">
                  <a:extLst>
                    <a:ext uri="{FF2B5EF4-FFF2-40B4-BE49-F238E27FC236}">
                      <a16:creationId xmlns:a16="http://schemas.microsoft.com/office/drawing/2014/main" id="{DCD61549-CB94-4C8A-8177-CFCB6CFD9F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267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" name="Gráfico 8" descr="Banco de dados">
                  <a:extLst>
                    <a:ext uri="{FF2B5EF4-FFF2-40B4-BE49-F238E27FC236}">
                      <a16:creationId xmlns:a16="http://schemas.microsoft.com/office/drawing/2014/main" id="{11446F03-AF98-406A-A28D-02E32470C7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413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1" name="Gráfico 20" descr="Banco de dados">
                  <a:extLst>
                    <a:ext uri="{FF2B5EF4-FFF2-40B4-BE49-F238E27FC236}">
                      <a16:creationId xmlns:a16="http://schemas.microsoft.com/office/drawing/2014/main" id="{47A8C508-FF83-4226-83E2-C2D7935CF3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0076" y="439639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2" name="Gráfico 21" descr="Banco de dados">
                  <a:extLst>
                    <a:ext uri="{FF2B5EF4-FFF2-40B4-BE49-F238E27FC236}">
                      <a16:creationId xmlns:a16="http://schemas.microsoft.com/office/drawing/2014/main" id="{D9F8BF43-81B2-4D05-97B4-B2860639FB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1536" y="4396397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25" name="Agrupar 24">
                <a:extLst>
                  <a:ext uri="{FF2B5EF4-FFF2-40B4-BE49-F238E27FC236}">
                    <a16:creationId xmlns:a16="http://schemas.microsoft.com/office/drawing/2014/main" id="{5E07CB3B-E766-4129-A475-B39C6CAD609F}"/>
                  </a:ext>
                </a:extLst>
              </p:cNvPr>
              <p:cNvGrpSpPr/>
              <p:nvPr/>
            </p:nvGrpSpPr>
            <p:grpSpPr>
              <a:xfrm>
                <a:off x="4653989" y="5126085"/>
                <a:ext cx="3846178" cy="924722"/>
                <a:chOff x="4479758" y="4386075"/>
                <a:chExt cx="3846178" cy="924722"/>
              </a:xfrm>
            </p:grpSpPr>
            <p:pic>
              <p:nvPicPr>
                <p:cNvPr id="26" name="Gráfico 25" descr="Banco de dados">
                  <a:extLst>
                    <a:ext uri="{FF2B5EF4-FFF2-40B4-BE49-F238E27FC236}">
                      <a16:creationId xmlns:a16="http://schemas.microsoft.com/office/drawing/2014/main" id="{6B2DFB80-EA09-4930-8F9E-E2802B5ED9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975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7" name="Gráfico 26" descr="Banco de dados">
                  <a:extLst>
                    <a:ext uri="{FF2B5EF4-FFF2-40B4-BE49-F238E27FC236}">
                      <a16:creationId xmlns:a16="http://schemas.microsoft.com/office/drawing/2014/main" id="{F80F318B-BF5B-4EE9-B6A6-6F2A62A51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121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8" name="Gráfico 27" descr="Banco de dados">
                  <a:extLst>
                    <a:ext uri="{FF2B5EF4-FFF2-40B4-BE49-F238E27FC236}">
                      <a16:creationId xmlns:a16="http://schemas.microsoft.com/office/drawing/2014/main" id="{D7AE6047-EADE-4FDA-9997-A8A108C40A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267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9" name="Gráfico 28" descr="Banco de dados">
                  <a:extLst>
                    <a:ext uri="{FF2B5EF4-FFF2-40B4-BE49-F238E27FC236}">
                      <a16:creationId xmlns:a16="http://schemas.microsoft.com/office/drawing/2014/main" id="{AA421DC7-CAA0-4862-8A00-3A6B4350E4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413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0" name="Gráfico 29" descr="Banco de dados">
                  <a:extLst>
                    <a:ext uri="{FF2B5EF4-FFF2-40B4-BE49-F238E27FC236}">
                      <a16:creationId xmlns:a16="http://schemas.microsoft.com/office/drawing/2014/main" id="{D2CC57BC-AA27-45E2-88B1-5109E8F897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0076" y="439639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1" name="Gráfico 30" descr="Banco de dados">
                  <a:extLst>
                    <a:ext uri="{FF2B5EF4-FFF2-40B4-BE49-F238E27FC236}">
                      <a16:creationId xmlns:a16="http://schemas.microsoft.com/office/drawing/2014/main" id="{75597CA3-DC4A-4045-A109-B5F6394230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1536" y="4396397"/>
                  <a:ext cx="914400" cy="914400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541D54FA-4CE1-462F-8F88-051D6A05F775}"/>
                </a:ext>
              </a:extLst>
            </p:cNvPr>
            <p:cNvSpPr/>
            <p:nvPr/>
          </p:nvSpPr>
          <p:spPr>
            <a:xfrm>
              <a:off x="4086585" y="4379535"/>
              <a:ext cx="4020408" cy="1600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Caixa de Texto 2">
            <a:extLst>
              <a:ext uri="{FF2B5EF4-FFF2-40B4-BE49-F238E27FC236}">
                <a16:creationId xmlns:a16="http://schemas.microsoft.com/office/drawing/2014/main" id="{BDF1B240-5C76-4725-8940-17201AE6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20" y="1116223"/>
            <a:ext cx="1039395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/>
              <a:t>Visão geral sobre os exemplos de cruzamentos de dados</a:t>
            </a:r>
            <a:endParaRPr lang="pt-BR" alt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F8128DA-4BF0-45CB-85BB-B7BBF4936207}"/>
              </a:ext>
            </a:extLst>
          </p:cNvPr>
          <p:cNvGrpSpPr/>
          <p:nvPr/>
        </p:nvGrpSpPr>
        <p:grpSpPr>
          <a:xfrm>
            <a:off x="1060926" y="2126537"/>
            <a:ext cx="2588667" cy="2196859"/>
            <a:chOff x="1060926" y="2126537"/>
            <a:chExt cx="2588667" cy="2196859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BE513FED-FE38-4D32-96D7-AE4E8E46BEA6}"/>
                </a:ext>
              </a:extLst>
            </p:cNvPr>
            <p:cNvSpPr/>
            <p:nvPr/>
          </p:nvSpPr>
          <p:spPr>
            <a:xfrm>
              <a:off x="1060926" y="3400066"/>
              <a:ext cx="258866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Políticas públicas</a:t>
              </a:r>
            </a:p>
            <a:p>
              <a:pPr algn="ctr"/>
              <a:r>
                <a:rPr lang="pt-BR"/>
                <a:t>com requisitos para concessão de benefícios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7F728166-CAF0-472E-A615-39AE23526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383" b="92908" l="4430" r="92405">
                          <a14:foregroundMark x1="6962" y1="73050" x2="11392" y2="73050"/>
                          <a14:foregroundMark x1="44304" y1="92199" x2="57595" y2="92908"/>
                          <a14:foregroundMark x1="87342" y1="73759" x2="92405" y2="73050"/>
                          <a14:foregroundMark x1="50633" y1="16312" x2="48734" y2="7092"/>
                          <a14:foregroundMark x1="87975" y1="31206" x2="92405" y2="3262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02680" y="2126537"/>
              <a:ext cx="1505160" cy="1343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209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2D86C-424A-D14D-89EA-9019791F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27" y="1125116"/>
            <a:ext cx="10515600" cy="480131"/>
          </a:xfr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Exemplos de Uso de Cruzamento de Dados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55B482C-B54E-1345-9662-8822E213F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53353"/>
          </a:xfrm>
          <a:prstGeom prst="rect">
            <a:avLst/>
          </a:prstGeom>
        </p:spPr>
      </p:pic>
      <p:pic>
        <p:nvPicPr>
          <p:cNvPr id="10" name="Picture 4" descr="Goiás caminha para efetivação da Lei Aldir Blanc no Estado - Secretaria de  Estado de Cultura - Governo de Goiás">
            <a:extLst>
              <a:ext uri="{FF2B5EF4-FFF2-40B4-BE49-F238E27FC236}">
                <a16:creationId xmlns:a16="http://schemas.microsoft.com/office/drawing/2014/main" id="{EB296837-8655-462F-9A98-7C9AD5D59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03" y="2399227"/>
            <a:ext cx="2016913" cy="1639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56A98CC-9067-44D9-A413-0AE33F43D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763" y="2989922"/>
            <a:ext cx="3327466" cy="87815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A9939B4-5AF7-4473-A7E7-5421F9A83F56}"/>
              </a:ext>
            </a:extLst>
          </p:cNvPr>
          <p:cNvSpPr/>
          <p:nvPr/>
        </p:nvSpPr>
        <p:spPr>
          <a:xfrm>
            <a:off x="9159622" y="4360939"/>
            <a:ext cx="26084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Política de R$ 3 bilhões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Benefício financeiro de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R$ 25 milhões </a:t>
            </a:r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1FBF935-4120-48DA-B3A9-25A67201F763}"/>
              </a:ext>
            </a:extLst>
          </p:cNvPr>
          <p:cNvSpPr/>
          <p:nvPr/>
        </p:nvSpPr>
        <p:spPr>
          <a:xfrm>
            <a:off x="932763" y="4224224"/>
            <a:ext cx="3327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Política de R$ 354 bilhões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Benefício financeiro de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R$ 15 bilhões </a:t>
            </a: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0E39ED5-C546-4D78-9FC1-715D7AAED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97" b="96203" l="472" r="94340">
                        <a14:foregroundMark x1="16509" y1="51266" x2="16509" y2="51266"/>
                        <a14:foregroundMark x1="16981" y1="53165" x2="14151" y2="66456"/>
                        <a14:foregroundMark x1="18868" y1="44304" x2="17925" y2="57595"/>
                        <a14:foregroundMark x1="12736" y1="71519" x2="11321" y2="81013"/>
                        <a14:foregroundMark x1="19811" y1="68987" x2="23585" y2="82911"/>
                        <a14:foregroundMark x1="11792" y1="91772" x2="11792" y2="91772"/>
                        <a14:foregroundMark x1="11792" y1="79114" x2="11792" y2="79114"/>
                        <a14:foregroundMark x1="10849" y1="91139" x2="10849" y2="93038"/>
                        <a14:foregroundMark x1="18868" y1="97468" x2="37736" y2="97468"/>
                        <a14:foregroundMark x1="1415" y1="97468" x2="13208" y2="98734"/>
                        <a14:foregroundMark x1="70755" y1="27215" x2="70755" y2="27215"/>
                        <a14:foregroundMark x1="63679" y1="29114" x2="63679" y2="29114"/>
                        <a14:foregroundMark x1="60377" y1="29747" x2="60377" y2="29747"/>
                        <a14:foregroundMark x1="69340" y1="27848" x2="76887" y2="25316"/>
                        <a14:foregroundMark x1="82130" y1="51559" x2="89151" y2="96203"/>
                        <a14:foregroundMark x1="79922" y1="37516" x2="81676" y2="48672"/>
                        <a14:foregroundMark x1="78302" y1="27215" x2="79791" y2="36687"/>
                        <a14:foregroundMark x1="37736" y1="21519" x2="37736" y2="21519"/>
                        <a14:foregroundMark x1="31604" y1="22152" x2="31604" y2="22152"/>
                        <a14:foregroundMark x1="28774" y1="19620" x2="53774" y2="13924"/>
                        <a14:foregroundMark x1="53774" y1="13924" x2="75000" y2="27848"/>
                        <a14:foregroundMark x1="75000" y1="27848" x2="75000" y2="27848"/>
                        <a14:foregroundMark x1="75943" y1="19620" x2="94811" y2="27848"/>
                        <a14:foregroundMark x1="94811" y1="11392" x2="94811" y2="21519"/>
                        <a14:foregroundMark x1="92453" y1="9494" x2="90566" y2="13924"/>
                        <a14:foregroundMark x1="37736" y1="10759" x2="62736" y2="8861"/>
                        <a14:foregroundMark x1="62736" y1="8861" x2="75000" y2="15823"/>
                        <a14:foregroundMark x1="45755" y1="3797" x2="58491" y2="4430"/>
                        <a14:backgroundMark x1="30660" y1="38608" x2="30660" y2="38608"/>
                        <a14:backgroundMark x1="18396" y1="25316" x2="35377" y2="39241"/>
                        <a14:backgroundMark x1="31604" y1="37342" x2="36792" y2="39241"/>
                        <a14:backgroundMark x1="75472" y1="39241" x2="67453" y2="39873"/>
                        <a14:backgroundMark x1="88208" y1="41772" x2="89151" y2="39873"/>
                        <a14:backgroundMark x1="87264" y1="42405" x2="85377" y2="44304"/>
                        <a14:backgroundMark x1="84906" y1="42405" x2="88679" y2="43038"/>
                        <a14:backgroundMark x1="84434" y1="39873" x2="81604" y2="34177"/>
                        <a14:backgroundMark x1="73585" y1="40506" x2="75943" y2="34810"/>
                        <a14:backgroundMark x1="35849" y1="37342" x2="39151" y2="37975"/>
                        <a14:backgroundMark x1="29245" y1="34177" x2="34434" y2="36709"/>
                        <a14:backgroundMark x1="29245" y1="31646" x2="29245" y2="329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0313" y="3219203"/>
            <a:ext cx="2019582" cy="150516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94DEB02-2CFB-4962-A98E-2E9D33A60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3" b="87931" l="4444" r="96000">
                        <a14:foregroundMark x1="5333" y1="30172" x2="5333" y2="30172"/>
                        <a14:foregroundMark x1="27556" y1="43103" x2="27556" y2="43103"/>
                        <a14:foregroundMark x1="33778" y1="36207" x2="33778" y2="36207"/>
                        <a14:foregroundMark x1="44444" y1="46552" x2="44444" y2="46552"/>
                        <a14:foregroundMark x1="59556" y1="43966" x2="59556" y2="43966"/>
                        <a14:foregroundMark x1="21333" y1="81034" x2="21333" y2="81034"/>
                        <a14:foregroundMark x1="40444" y1="75000" x2="40444" y2="75000"/>
                        <a14:foregroundMark x1="48000" y1="79310" x2="48000" y2="79310"/>
                        <a14:foregroundMark x1="67111" y1="78448" x2="67111" y2="78448"/>
                        <a14:foregroundMark x1="68444" y1="61207" x2="68444" y2="61207"/>
                        <a14:foregroundMark x1="74222" y1="74138" x2="74222" y2="74138"/>
                        <a14:foregroundMark x1="83556" y1="77586" x2="83556" y2="77586"/>
                        <a14:foregroundMark x1="81333" y1="61207" x2="81333" y2="61207"/>
                        <a14:foregroundMark x1="96000" y1="80172" x2="96000" y2="80172"/>
                        <a14:foregroundMark x1="4444" y1="14655" x2="4444" y2="14655"/>
                        <a14:foregroundMark x1="13333" y1="12069" x2="13333" y2="12069"/>
                        <a14:foregroundMark x1="18667" y1="17241" x2="18667" y2="17241"/>
                        <a14:foregroundMark x1="26222" y1="13793" x2="26222" y2="13793"/>
                        <a14:foregroundMark x1="31556" y1="14655" x2="31556" y2="14655"/>
                        <a14:foregroundMark x1="37778" y1="16379" x2="37778" y2="16379"/>
                        <a14:foregroundMark x1="42667" y1="13793" x2="42667" y2="13793"/>
                        <a14:foregroundMark x1="49778" y1="16379" x2="49778" y2="163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9537" y="2504952"/>
            <a:ext cx="2143424" cy="1105054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8D42320A-1030-4BE2-8F7F-1E166516CED5}"/>
              </a:ext>
            </a:extLst>
          </p:cNvPr>
          <p:cNvSpPr/>
          <p:nvPr/>
        </p:nvSpPr>
        <p:spPr>
          <a:xfrm>
            <a:off x="5375787" y="4360940"/>
            <a:ext cx="25314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Benefício financeiro de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R$ 238 milhões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373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377BCA8-25ED-A54D-9403-BE9F6D1FAB03}"/>
              </a:ext>
            </a:extLst>
          </p:cNvPr>
          <p:cNvSpPr txBox="1"/>
          <p:nvPr/>
        </p:nvSpPr>
        <p:spPr>
          <a:xfrm>
            <a:off x="7434551" y="4276906"/>
            <a:ext cx="229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32042"/>
                </a:solidFill>
              </a:rPr>
              <a:t>Vacinados</a:t>
            </a:r>
            <a:r>
              <a:rPr lang="pt-BR" dirty="0"/>
              <a:t> fura fila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55B482C-B54E-1345-9662-8822E213F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53353"/>
          </a:xfrm>
          <a:prstGeom prst="rect">
            <a:avLst/>
          </a:prstGeom>
        </p:spPr>
      </p:pic>
      <p:pic>
        <p:nvPicPr>
          <p:cNvPr id="1030" name="Picture 6" descr="Município antecipa para 10/07 aplicação da 2ª dose da vacina COVID-19 em  pessoas agendadas para julho | Tangará da Serra">
            <a:extLst>
              <a:ext uri="{FF2B5EF4-FFF2-40B4-BE49-F238E27FC236}">
                <a16:creationId xmlns:a16="http://schemas.microsoft.com/office/drawing/2014/main" id="{13B8E11E-3C2F-6F4F-9440-E349627DC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40" y="2786713"/>
            <a:ext cx="2240404" cy="14925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D94224F-E3E9-4FDD-8DB0-911F435EB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79" l="889" r="99852">
                        <a14:foregroundMark x1="5630" y1="30272" x2="46222" y2="5442"/>
                        <a14:foregroundMark x1="46222" y1="5442" x2="71852" y2="31293"/>
                        <a14:foregroundMark x1="71852" y1="31293" x2="82370" y2="53401"/>
                        <a14:foregroundMark x1="82370" y1="53401" x2="88444" y2="82653"/>
                        <a14:foregroundMark x1="88444" y1="82653" x2="73926" y2="90816"/>
                        <a14:foregroundMark x1="73926" y1="90816" x2="27407" y2="96599"/>
                        <a14:foregroundMark x1="27407" y1="96599" x2="16148" y2="78571"/>
                        <a14:foregroundMark x1="16148" y1="78571" x2="6370" y2="31973"/>
                        <a14:foregroundMark x1="66667" y1="5442" x2="72889" y2="35714"/>
                        <a14:foregroundMark x1="72889" y1="35714" x2="84444" y2="58163"/>
                        <a14:foregroundMark x1="84444" y1="58163" x2="95704" y2="97279"/>
                        <a14:foregroundMark x1="5185" y1="27891" x2="18815" y2="21769"/>
                        <a14:foregroundMark x1="18815" y1="21769" x2="35111" y2="1020"/>
                        <a14:foregroundMark x1="19259" y1="14286" x2="24741" y2="7823"/>
                        <a14:foregroundMark x1="10667" y1="23469" x2="24741" y2="12245"/>
                        <a14:foregroundMark x1="2519" y1="32993" x2="16889" y2="83333"/>
                        <a14:foregroundMark x1="1037" y1="32313" x2="14667" y2="82313"/>
                        <a14:foregroundMark x1="2815" y1="29252" x2="27704" y2="5442"/>
                        <a14:foregroundMark x1="1630" y1="27891" x2="27704" y2="2721"/>
                        <a14:foregroundMark x1="27704" y1="2721" x2="27852" y2="2041"/>
                        <a14:foregroundMark x1="6667" y1="20748" x2="21185" y2="12585"/>
                        <a14:foregroundMark x1="21185" y1="12585" x2="26222" y2="3401"/>
                        <a14:foregroundMark x1="29333" y1="12245" x2="40296" y2="19388"/>
                        <a14:foregroundMark x1="69185" y1="1701" x2="82370" y2="42857"/>
                        <a14:foregroundMark x1="81481" y1="40136" x2="99852" y2="96599"/>
                        <a14:backgroundMark x1="1333" y1="18707" x2="18519" y2="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4427" y="2740349"/>
            <a:ext cx="3508861" cy="15283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C10B396-68CE-4446-A9F7-99A6ABBB1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28" b="88889" l="4511" r="95865">
                        <a14:foregroundMark x1="7895" y1="22222" x2="7895" y2="22222"/>
                        <a14:foregroundMark x1="9398" y1="23611" x2="7895" y2="45833"/>
                        <a14:foregroundMark x1="21805" y1="19444" x2="19173" y2="50694"/>
                        <a14:foregroundMark x1="61278" y1="15278" x2="61654" y2="30556"/>
                        <a14:foregroundMark x1="87970" y1="21528" x2="91729" y2="43056"/>
                        <a14:foregroundMark x1="93985" y1="14583" x2="95865" y2="14583"/>
                        <a14:foregroundMark x1="28947" y1="10417" x2="27068" y2="9028"/>
                        <a14:foregroundMark x1="45113" y1="11806" x2="45113" y2="9028"/>
                        <a14:foregroundMark x1="5263" y1="18750" x2="4511" y2="284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8175" y="3607207"/>
            <a:ext cx="1919322" cy="103903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CC7AAEA-2463-4CEA-8938-20E6753DD90F}"/>
              </a:ext>
            </a:extLst>
          </p:cNvPr>
          <p:cNvSpPr txBox="1"/>
          <p:nvPr/>
        </p:nvSpPr>
        <p:spPr>
          <a:xfrm>
            <a:off x="2224869" y="4268653"/>
            <a:ext cx="3758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32042"/>
                </a:solidFill>
              </a:rPr>
              <a:t>Pagamentos a beneficiários falecidos</a:t>
            </a:r>
          </a:p>
          <a:p>
            <a:endParaRPr lang="pt-BR" dirty="0">
              <a:solidFill>
                <a:srgbClr val="032042"/>
              </a:solidFill>
            </a:endParaRP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Benefício financeiro de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R$ 78 milhões </a:t>
            </a:r>
            <a:endParaRPr lang="pt-BR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BE12444-2808-4490-B101-C8742D73919A}"/>
              </a:ext>
            </a:extLst>
          </p:cNvPr>
          <p:cNvSpPr txBox="1">
            <a:spLocks/>
          </p:cNvSpPr>
          <p:nvPr/>
        </p:nvSpPr>
        <p:spPr>
          <a:xfrm>
            <a:off x="626327" y="1125116"/>
            <a:ext cx="10515600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Exemplos de Uso de Cruzamento de Dados</a:t>
            </a:r>
          </a:p>
        </p:txBody>
      </p:sp>
    </p:spTree>
    <p:extLst>
      <p:ext uri="{BB962C8B-B14F-4D97-AF65-F5344CB8AC3E}">
        <p14:creationId xmlns:p14="http://schemas.microsoft.com/office/powerpoint/2010/main" val="237793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8319ABE8-C9EF-1040-8CDA-7012E4D5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5335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91C7278-9F6A-4D2C-86A3-624970EE07E9}"/>
              </a:ext>
            </a:extLst>
          </p:cNvPr>
          <p:cNvSpPr txBox="1">
            <a:spLocks/>
          </p:cNvSpPr>
          <p:nvPr/>
        </p:nvSpPr>
        <p:spPr>
          <a:xfrm>
            <a:off x="626327" y="1125116"/>
            <a:ext cx="10515600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Exemplos de dados cruzados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50053FA-FE00-4575-829A-84AC7662E2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730683"/>
              </p:ext>
            </p:extLst>
          </p:nvPr>
        </p:nvGraphicFramePr>
        <p:xfrm>
          <a:off x="1948110" y="1920291"/>
          <a:ext cx="8128000" cy="4108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1990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0818104-AC7D-CA44-90FD-40B3CEC15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027" y="3287094"/>
            <a:ext cx="3776490" cy="241076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CF8E99E-91FE-DA46-B569-41DD2D8BE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21" b="27873"/>
          <a:stretch/>
        </p:blipFill>
        <p:spPr>
          <a:xfrm>
            <a:off x="1031796" y="3429000"/>
            <a:ext cx="3976436" cy="114766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7F2945A-8CC3-0948-8433-69A355DB1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242" y="2594514"/>
            <a:ext cx="4636786" cy="132556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319ABE8-C9EF-1040-8CDA-7012E4D54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5335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2C69657-F169-4327-8BAF-8523D9D61A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99" t="12236" r="7068" b="29439"/>
          <a:stretch/>
        </p:blipFill>
        <p:spPr>
          <a:xfrm>
            <a:off x="357331" y="5617307"/>
            <a:ext cx="4239143" cy="114766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C94FB4C-CE94-4933-AB64-8FF490F4DF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689" b="20779"/>
          <a:stretch/>
        </p:blipFill>
        <p:spPr>
          <a:xfrm>
            <a:off x="4676535" y="5763236"/>
            <a:ext cx="7000960" cy="105335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FA6A0D9-3535-4D8D-A41E-BCFC4D3E83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668" y="1153490"/>
            <a:ext cx="5410424" cy="114766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A06EB73-3C41-4089-B4EA-4D077B41E3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3700" y="1207117"/>
            <a:ext cx="5637071" cy="11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4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ector reto 6"/>
          <p:cNvSpPr/>
          <p:nvPr/>
        </p:nvSpPr>
        <p:spPr>
          <a:xfrm>
            <a:off x="4732359" y="2730408"/>
            <a:ext cx="0" cy="1394896"/>
          </a:xfrm>
          <a:prstGeom prst="line">
            <a:avLst/>
          </a:prstGeom>
          <a:ln w="28575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35BC558F-C3EA-43E5-820A-D9199EDF6931}"/>
              </a:ext>
            </a:extLst>
          </p:cNvPr>
          <p:cNvSpPr txBox="1"/>
          <p:nvPr/>
        </p:nvSpPr>
        <p:spPr>
          <a:xfrm>
            <a:off x="1797500" y="2546993"/>
            <a:ext cx="8597000" cy="1761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Autofit/>
          </a:bodyPr>
          <a:lstStyle/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6000" b="1">
                <a:solidFill>
                  <a:schemeClr val="accent1">
                    <a:lumMod val="50000"/>
                  </a:schemeClr>
                </a:solidFill>
              </a:rPr>
              <a:t>Banco de Vínculos</a:t>
            </a:r>
          </a:p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6000" b="1" err="1">
                <a:solidFill>
                  <a:schemeClr val="accent1">
                    <a:lumMod val="50000"/>
                  </a:schemeClr>
                </a:solidFill>
              </a:rPr>
              <a:t>Yggdrasil</a:t>
            </a:r>
            <a:endParaRPr lang="pt-BR" sz="60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4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C65B973-3DCA-46E2-9315-0B03682FEBEC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>
                <a:solidFill>
                  <a:schemeClr val="accent1">
                    <a:lumMod val="50000"/>
                  </a:schemeClr>
                </a:solidFill>
              </a:rPr>
              <a:t>Banco de vínculos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E1B9874-406B-4872-B954-6F71F4C16FC1}"/>
              </a:ext>
            </a:extLst>
          </p:cNvPr>
          <p:cNvGrpSpPr/>
          <p:nvPr/>
        </p:nvGrpSpPr>
        <p:grpSpPr>
          <a:xfrm>
            <a:off x="201510" y="2099242"/>
            <a:ext cx="4020409" cy="1969968"/>
            <a:chOff x="4086585" y="4074300"/>
            <a:chExt cx="4020409" cy="1969968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6DF6798D-6074-41DB-B554-661D39650BB5}"/>
                </a:ext>
              </a:extLst>
            </p:cNvPr>
            <p:cNvGrpSpPr/>
            <p:nvPr/>
          </p:nvGrpSpPr>
          <p:grpSpPr>
            <a:xfrm>
              <a:off x="4086585" y="4074300"/>
              <a:ext cx="4020409" cy="1969968"/>
              <a:chOff x="4479758" y="4080839"/>
              <a:chExt cx="4020409" cy="1969968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5D7D742-1392-442B-B434-E59AC3311E8C}"/>
                  </a:ext>
                </a:extLst>
              </p:cNvPr>
              <p:cNvSpPr/>
              <p:nvPr/>
            </p:nvSpPr>
            <p:spPr>
              <a:xfrm>
                <a:off x="4479759" y="4080839"/>
                <a:ext cx="40204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altLang="ko-KR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Bases de dados que a CGU tem acesso</a:t>
                </a:r>
                <a:endParaRPr lang="pt-BR"/>
              </a:p>
            </p:txBody>
          </p:sp>
          <p:grpSp>
            <p:nvGrpSpPr>
              <p:cNvPr id="11" name="Agrupar 10">
                <a:extLst>
                  <a:ext uri="{FF2B5EF4-FFF2-40B4-BE49-F238E27FC236}">
                    <a16:creationId xmlns:a16="http://schemas.microsoft.com/office/drawing/2014/main" id="{3FDDCFAD-8732-4C24-BE6E-4DA5D309B3BC}"/>
                  </a:ext>
                </a:extLst>
              </p:cNvPr>
              <p:cNvGrpSpPr/>
              <p:nvPr/>
            </p:nvGrpSpPr>
            <p:grpSpPr>
              <a:xfrm>
                <a:off x="4479758" y="4386075"/>
                <a:ext cx="3846178" cy="924722"/>
                <a:chOff x="4479758" y="4386075"/>
                <a:chExt cx="3846178" cy="924722"/>
              </a:xfrm>
            </p:grpSpPr>
            <p:pic>
              <p:nvPicPr>
                <p:cNvPr id="19" name="Gráfico 18" descr="Banco de dados">
                  <a:extLst>
                    <a:ext uri="{FF2B5EF4-FFF2-40B4-BE49-F238E27FC236}">
                      <a16:creationId xmlns:a16="http://schemas.microsoft.com/office/drawing/2014/main" id="{44B95D71-25F4-4A9F-92D2-CCFCF395A7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975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0" name="Gráfico 19" descr="Banco de dados">
                  <a:extLst>
                    <a:ext uri="{FF2B5EF4-FFF2-40B4-BE49-F238E27FC236}">
                      <a16:creationId xmlns:a16="http://schemas.microsoft.com/office/drawing/2014/main" id="{4D637140-9773-424E-8692-248C3244C1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121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1" name="Gráfico 20" descr="Banco de dados">
                  <a:extLst>
                    <a:ext uri="{FF2B5EF4-FFF2-40B4-BE49-F238E27FC236}">
                      <a16:creationId xmlns:a16="http://schemas.microsoft.com/office/drawing/2014/main" id="{89AAABB2-65AF-4F92-8A67-4D90E6152A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267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2" name="Gráfico 21" descr="Banco de dados">
                  <a:extLst>
                    <a:ext uri="{FF2B5EF4-FFF2-40B4-BE49-F238E27FC236}">
                      <a16:creationId xmlns:a16="http://schemas.microsoft.com/office/drawing/2014/main" id="{BED510B3-3EEF-4161-B7A1-CF7B51480E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413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3" name="Gráfico 22" descr="Banco de dados">
                  <a:extLst>
                    <a:ext uri="{FF2B5EF4-FFF2-40B4-BE49-F238E27FC236}">
                      <a16:creationId xmlns:a16="http://schemas.microsoft.com/office/drawing/2014/main" id="{8E8B5ECE-FA8F-4C92-BD28-E8C70BB1F1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0076" y="439639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4" name="Gráfico 23" descr="Banco de dados">
                  <a:extLst>
                    <a:ext uri="{FF2B5EF4-FFF2-40B4-BE49-F238E27FC236}">
                      <a16:creationId xmlns:a16="http://schemas.microsoft.com/office/drawing/2014/main" id="{4DB15450-511C-46E5-BD2C-0502817B0A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1536" y="4396397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12" name="Agrupar 11">
                <a:extLst>
                  <a:ext uri="{FF2B5EF4-FFF2-40B4-BE49-F238E27FC236}">
                    <a16:creationId xmlns:a16="http://schemas.microsoft.com/office/drawing/2014/main" id="{5D1F8371-4F86-4325-B25D-838082526A39}"/>
                  </a:ext>
                </a:extLst>
              </p:cNvPr>
              <p:cNvGrpSpPr/>
              <p:nvPr/>
            </p:nvGrpSpPr>
            <p:grpSpPr>
              <a:xfrm>
                <a:off x="4653989" y="5126085"/>
                <a:ext cx="3846178" cy="924722"/>
                <a:chOff x="4479758" y="4386075"/>
                <a:chExt cx="3846178" cy="924722"/>
              </a:xfrm>
            </p:grpSpPr>
            <p:pic>
              <p:nvPicPr>
                <p:cNvPr id="13" name="Gráfico 12" descr="Banco de dados">
                  <a:extLst>
                    <a:ext uri="{FF2B5EF4-FFF2-40B4-BE49-F238E27FC236}">
                      <a16:creationId xmlns:a16="http://schemas.microsoft.com/office/drawing/2014/main" id="{C13FEB68-5237-464A-9F79-05060F4AB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975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4" name="Gráfico 13" descr="Banco de dados">
                  <a:extLst>
                    <a:ext uri="{FF2B5EF4-FFF2-40B4-BE49-F238E27FC236}">
                      <a16:creationId xmlns:a16="http://schemas.microsoft.com/office/drawing/2014/main" id="{60C8B2E8-7680-461C-B661-4C6BDF9D9A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121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5" name="Gráfico 14" descr="Banco de dados">
                  <a:extLst>
                    <a:ext uri="{FF2B5EF4-FFF2-40B4-BE49-F238E27FC236}">
                      <a16:creationId xmlns:a16="http://schemas.microsoft.com/office/drawing/2014/main" id="{11C5F08B-7290-4478-87FB-CE14E8D291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267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" name="Gráfico 15" descr="Banco de dados">
                  <a:extLst>
                    <a:ext uri="{FF2B5EF4-FFF2-40B4-BE49-F238E27FC236}">
                      <a16:creationId xmlns:a16="http://schemas.microsoft.com/office/drawing/2014/main" id="{C8D5DD2B-FCDA-44E2-B3DF-4488380E1B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413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" name="Gráfico 16" descr="Banco de dados">
                  <a:extLst>
                    <a:ext uri="{FF2B5EF4-FFF2-40B4-BE49-F238E27FC236}">
                      <a16:creationId xmlns:a16="http://schemas.microsoft.com/office/drawing/2014/main" id="{426FFA60-06D2-4732-A943-5BF79B6680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0076" y="439639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" name="Gráfico 17" descr="Banco de dados">
                  <a:extLst>
                    <a:ext uri="{FF2B5EF4-FFF2-40B4-BE49-F238E27FC236}">
                      <a16:creationId xmlns:a16="http://schemas.microsoft.com/office/drawing/2014/main" id="{583FB97C-F605-4FAB-ACF7-70280714F7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1536" y="4396397"/>
                  <a:ext cx="914400" cy="914400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5C88F6F6-5215-4FCC-8315-7F1CCB117F7A}"/>
                </a:ext>
              </a:extLst>
            </p:cNvPr>
            <p:cNvSpPr/>
            <p:nvPr/>
          </p:nvSpPr>
          <p:spPr>
            <a:xfrm>
              <a:off x="4086585" y="4379535"/>
              <a:ext cx="4020408" cy="1600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3CCBA67-3D37-46BC-AE7F-44402C9FB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225499"/>
              </p:ext>
            </p:extLst>
          </p:nvPr>
        </p:nvGraphicFramePr>
        <p:xfrm>
          <a:off x="8169491" y="1686490"/>
          <a:ext cx="3583427" cy="476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5" name="Gráfico 24" descr="Robô">
            <a:extLst>
              <a:ext uri="{FF2B5EF4-FFF2-40B4-BE49-F238E27FC236}">
                <a16:creationId xmlns:a16="http://schemas.microsoft.com/office/drawing/2014/main" id="{57D2B6CC-05D1-4516-987E-A4808CA1A9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50370" y="2621755"/>
            <a:ext cx="1130425" cy="1130425"/>
          </a:xfrm>
          <a:prstGeom prst="rect">
            <a:avLst/>
          </a:prstGeom>
        </p:spPr>
      </p:pic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D290B931-7EE9-4D2E-AE24-432FB8279C1F}"/>
              </a:ext>
            </a:extLst>
          </p:cNvPr>
          <p:cNvCxnSpPr>
            <a:cxnSpLocks/>
          </p:cNvCxnSpPr>
          <p:nvPr/>
        </p:nvCxnSpPr>
        <p:spPr>
          <a:xfrm flipH="1">
            <a:off x="4226511" y="3186967"/>
            <a:ext cx="1491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6FF37745-28A7-4C47-8906-831EA28FE396}"/>
              </a:ext>
            </a:extLst>
          </p:cNvPr>
          <p:cNvCxnSpPr>
            <a:cxnSpLocks/>
          </p:cNvCxnSpPr>
          <p:nvPr/>
        </p:nvCxnSpPr>
        <p:spPr>
          <a:xfrm flipH="1">
            <a:off x="6442896" y="3191903"/>
            <a:ext cx="1724982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9D861AC3-2021-481D-A301-C5FDB14C638D}"/>
              </a:ext>
            </a:extLst>
          </p:cNvPr>
          <p:cNvCxnSpPr>
            <a:cxnSpLocks/>
          </p:cNvCxnSpPr>
          <p:nvPr/>
        </p:nvCxnSpPr>
        <p:spPr>
          <a:xfrm flipV="1">
            <a:off x="6128530" y="3641507"/>
            <a:ext cx="0" cy="42824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C3363A1A-1500-4F2C-91D3-DD1A1789EBF0}"/>
              </a:ext>
            </a:extLst>
          </p:cNvPr>
          <p:cNvGrpSpPr/>
          <p:nvPr/>
        </p:nvGrpSpPr>
        <p:grpSpPr>
          <a:xfrm>
            <a:off x="1564346" y="4985539"/>
            <a:ext cx="2669463" cy="1740758"/>
            <a:chOff x="887291" y="4677285"/>
            <a:chExt cx="2669463" cy="1740758"/>
          </a:xfrm>
        </p:grpSpPr>
        <p:pic>
          <p:nvPicPr>
            <p:cNvPr id="32" name="Gráfico 31" descr="Banco de dados">
              <a:extLst>
                <a:ext uri="{FF2B5EF4-FFF2-40B4-BE49-F238E27FC236}">
                  <a16:creationId xmlns:a16="http://schemas.microsoft.com/office/drawing/2014/main" id="{7EE55F30-82FF-46BC-9824-70A0662C8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36858" y="4677285"/>
              <a:ext cx="1281725" cy="1281725"/>
            </a:xfrm>
            <a:prstGeom prst="rect">
              <a:avLst/>
            </a:prstGeom>
          </p:spPr>
        </p:pic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257C234A-6866-4D30-9EDC-4D67B559B909}"/>
                </a:ext>
              </a:extLst>
            </p:cNvPr>
            <p:cNvSpPr/>
            <p:nvPr/>
          </p:nvSpPr>
          <p:spPr>
            <a:xfrm>
              <a:off x="887291" y="5771712"/>
              <a:ext cx="26694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ko-KR" dirty="0" err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Yggdrasil</a:t>
              </a:r>
              <a:endParaRPr lang="pt-B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pt-B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438 milhões de vínculos</a:t>
              </a:r>
              <a:endParaRPr lang="pt-BR" dirty="0"/>
            </a:p>
          </p:txBody>
        </p:sp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B3359FC7-3CCC-41F9-A3D8-0B7EC13E92DB}"/>
              </a:ext>
            </a:extLst>
          </p:cNvPr>
          <p:cNvGrpSpPr/>
          <p:nvPr/>
        </p:nvGrpSpPr>
        <p:grpSpPr>
          <a:xfrm>
            <a:off x="4770743" y="4189096"/>
            <a:ext cx="3139436" cy="2571468"/>
            <a:chOff x="4770743" y="4189096"/>
            <a:chExt cx="3139436" cy="2571468"/>
          </a:xfrm>
        </p:grpSpPr>
        <p:pic>
          <p:nvPicPr>
            <p:cNvPr id="35" name="Gráfico 34" descr="Usuário">
              <a:extLst>
                <a:ext uri="{FF2B5EF4-FFF2-40B4-BE49-F238E27FC236}">
                  <a16:creationId xmlns:a16="http://schemas.microsoft.com/office/drawing/2014/main" id="{0D726864-3D1B-4AB8-87E6-43C48B820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54496" y="5936089"/>
              <a:ext cx="720000" cy="720000"/>
            </a:xfrm>
            <a:prstGeom prst="rect">
              <a:avLst/>
            </a:prstGeom>
          </p:spPr>
        </p:pic>
        <p:pic>
          <p:nvPicPr>
            <p:cNvPr id="37" name="Gráfico 36" descr="Perfil masculino">
              <a:extLst>
                <a:ext uri="{FF2B5EF4-FFF2-40B4-BE49-F238E27FC236}">
                  <a16:creationId xmlns:a16="http://schemas.microsoft.com/office/drawing/2014/main" id="{9137B16D-B4A4-4935-92AC-954B624A9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915067" y="4239482"/>
              <a:ext cx="720000" cy="720000"/>
            </a:xfrm>
            <a:prstGeom prst="rect">
              <a:avLst/>
            </a:prstGeom>
          </p:spPr>
        </p:pic>
        <p:pic>
          <p:nvPicPr>
            <p:cNvPr id="41" name="Gráfico 40" descr="Edifício">
              <a:extLst>
                <a:ext uri="{FF2B5EF4-FFF2-40B4-BE49-F238E27FC236}">
                  <a16:creationId xmlns:a16="http://schemas.microsoft.com/office/drawing/2014/main" id="{400997E0-52CC-4235-86A0-574749A58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915067" y="5959010"/>
              <a:ext cx="720000" cy="720000"/>
            </a:xfrm>
            <a:prstGeom prst="rect">
              <a:avLst/>
            </a:prstGeom>
          </p:spPr>
        </p:pic>
        <p:pic>
          <p:nvPicPr>
            <p:cNvPr id="46" name="Gráfico 45" descr="Fábrica">
              <a:extLst>
                <a:ext uri="{FF2B5EF4-FFF2-40B4-BE49-F238E27FC236}">
                  <a16:creationId xmlns:a16="http://schemas.microsoft.com/office/drawing/2014/main" id="{495659A2-A054-414B-9421-E39E931E9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915067" y="5099246"/>
              <a:ext cx="720000" cy="720000"/>
            </a:xfrm>
            <a:prstGeom prst="rect">
              <a:avLst/>
            </a:prstGeom>
          </p:spPr>
        </p:pic>
        <p:pic>
          <p:nvPicPr>
            <p:cNvPr id="47" name="Gráfico 46" descr="Usuário">
              <a:extLst>
                <a:ext uri="{FF2B5EF4-FFF2-40B4-BE49-F238E27FC236}">
                  <a16:creationId xmlns:a16="http://schemas.microsoft.com/office/drawing/2014/main" id="{ED457FA9-B26E-4ACF-981F-CE9D1E235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54496" y="4237859"/>
              <a:ext cx="720000" cy="720000"/>
            </a:xfrm>
            <a:prstGeom prst="rect">
              <a:avLst/>
            </a:prstGeom>
          </p:spPr>
        </p:pic>
        <p:pic>
          <p:nvPicPr>
            <p:cNvPr id="48" name="Gráfico 47" descr="Perfil masculino">
              <a:extLst>
                <a:ext uri="{FF2B5EF4-FFF2-40B4-BE49-F238E27FC236}">
                  <a16:creationId xmlns:a16="http://schemas.microsoft.com/office/drawing/2014/main" id="{C750C5F0-17BC-4633-AAE1-2047F2F50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054496" y="5099246"/>
              <a:ext cx="720000" cy="720000"/>
            </a:xfrm>
            <a:prstGeom prst="rect">
              <a:avLst/>
            </a:prstGeom>
          </p:spPr>
        </p:pic>
        <p:grpSp>
          <p:nvGrpSpPr>
            <p:cNvPr id="58" name="Agrupar 57">
              <a:extLst>
                <a:ext uri="{FF2B5EF4-FFF2-40B4-BE49-F238E27FC236}">
                  <a16:creationId xmlns:a16="http://schemas.microsoft.com/office/drawing/2014/main" id="{2D66D44C-A0BE-4ADF-98E9-BF9ED25225AF}"/>
                </a:ext>
              </a:extLst>
            </p:cNvPr>
            <p:cNvGrpSpPr/>
            <p:nvPr/>
          </p:nvGrpSpPr>
          <p:grpSpPr>
            <a:xfrm>
              <a:off x="5441010" y="4387775"/>
              <a:ext cx="1708001" cy="338554"/>
              <a:chOff x="5369944" y="3503687"/>
              <a:chExt cx="1708001" cy="338554"/>
            </a:xfrm>
          </p:grpSpPr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74ABE643-5A07-48DF-8A79-439055183482}"/>
                  </a:ext>
                </a:extLst>
              </p:cNvPr>
              <p:cNvSpPr/>
              <p:nvPr/>
            </p:nvSpPr>
            <p:spPr>
              <a:xfrm>
                <a:off x="5369944" y="3503687"/>
                <a:ext cx="1708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altLang="ko-KR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Tipo de Relação</a:t>
                </a:r>
                <a:endParaRPr lang="pt-BR" sz="1600"/>
              </a:p>
            </p:txBody>
          </p:sp>
          <p:cxnSp>
            <p:nvCxnSpPr>
              <p:cNvPr id="52" name="Conector de Seta Reta 51">
                <a:extLst>
                  <a:ext uri="{FF2B5EF4-FFF2-40B4-BE49-F238E27FC236}">
                    <a16:creationId xmlns:a16="http://schemas.microsoft.com/office/drawing/2014/main" id="{F91C759A-2806-4A55-A982-BA7BCD4269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6706" y="3842241"/>
                <a:ext cx="1434477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Agrupar 58">
              <a:extLst>
                <a:ext uri="{FF2B5EF4-FFF2-40B4-BE49-F238E27FC236}">
                  <a16:creationId xmlns:a16="http://schemas.microsoft.com/office/drawing/2014/main" id="{1CCF922F-EC73-4720-AB92-8A26201D0DF1}"/>
                </a:ext>
              </a:extLst>
            </p:cNvPr>
            <p:cNvGrpSpPr/>
            <p:nvPr/>
          </p:nvGrpSpPr>
          <p:grpSpPr>
            <a:xfrm>
              <a:off x="5456148" y="5214274"/>
              <a:ext cx="1708001" cy="338554"/>
              <a:chOff x="5369944" y="3503687"/>
              <a:chExt cx="1708001" cy="338554"/>
            </a:xfrm>
          </p:grpSpPr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7A6D901E-10D8-4C8F-9B56-3DFFE2E7EFE7}"/>
                  </a:ext>
                </a:extLst>
              </p:cNvPr>
              <p:cNvSpPr/>
              <p:nvPr/>
            </p:nvSpPr>
            <p:spPr>
              <a:xfrm>
                <a:off x="5369944" y="3503687"/>
                <a:ext cx="1708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altLang="ko-KR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Tipo de Relação</a:t>
                </a:r>
                <a:endParaRPr lang="pt-BR" sz="1600"/>
              </a:p>
            </p:txBody>
          </p:sp>
          <p:cxnSp>
            <p:nvCxnSpPr>
              <p:cNvPr id="61" name="Conector de Seta Reta 60">
                <a:extLst>
                  <a:ext uri="{FF2B5EF4-FFF2-40B4-BE49-F238E27FC236}">
                    <a16:creationId xmlns:a16="http://schemas.microsoft.com/office/drawing/2014/main" id="{1AB04C4B-8A06-4C8B-9930-85990EE02F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6706" y="3842241"/>
                <a:ext cx="1434477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Agrupar 61">
              <a:extLst>
                <a:ext uri="{FF2B5EF4-FFF2-40B4-BE49-F238E27FC236}">
                  <a16:creationId xmlns:a16="http://schemas.microsoft.com/office/drawing/2014/main" id="{B5AA7CDE-F116-406B-8C5D-0E81F8E085AF}"/>
                </a:ext>
              </a:extLst>
            </p:cNvPr>
            <p:cNvGrpSpPr/>
            <p:nvPr/>
          </p:nvGrpSpPr>
          <p:grpSpPr>
            <a:xfrm>
              <a:off x="5441010" y="6040773"/>
              <a:ext cx="1708001" cy="338554"/>
              <a:chOff x="5369944" y="3503687"/>
              <a:chExt cx="1708001" cy="338554"/>
            </a:xfrm>
          </p:grpSpPr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3B1577FA-E6D1-4667-BC38-BB83AB780424}"/>
                  </a:ext>
                </a:extLst>
              </p:cNvPr>
              <p:cNvSpPr/>
              <p:nvPr/>
            </p:nvSpPr>
            <p:spPr>
              <a:xfrm>
                <a:off x="5369944" y="3503687"/>
                <a:ext cx="170800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altLang="ko-KR" sz="160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Tipo de Relação</a:t>
                </a:r>
                <a:endParaRPr lang="pt-BR" sz="1600"/>
              </a:p>
            </p:txBody>
          </p:sp>
          <p:cxnSp>
            <p:nvCxnSpPr>
              <p:cNvPr id="64" name="Conector de Seta Reta 63">
                <a:extLst>
                  <a:ext uri="{FF2B5EF4-FFF2-40B4-BE49-F238E27FC236}">
                    <a16:creationId xmlns:a16="http://schemas.microsoft.com/office/drawing/2014/main" id="{238F87EB-5520-4477-816F-E454E9B087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6706" y="3842241"/>
                <a:ext cx="1434477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1905CB0F-F51A-46B7-B1F0-B01354F8853A}"/>
                </a:ext>
              </a:extLst>
            </p:cNvPr>
            <p:cNvSpPr/>
            <p:nvPr/>
          </p:nvSpPr>
          <p:spPr>
            <a:xfrm>
              <a:off x="4770743" y="4189096"/>
              <a:ext cx="3139436" cy="25714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AC7A7B4A-986C-4AED-A698-E45D33B43231}"/>
              </a:ext>
            </a:extLst>
          </p:cNvPr>
          <p:cNvCxnSpPr>
            <a:cxnSpLocks/>
          </p:cNvCxnSpPr>
          <p:nvPr/>
        </p:nvCxnSpPr>
        <p:spPr>
          <a:xfrm flipH="1">
            <a:off x="3279324" y="5552828"/>
            <a:ext cx="14914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85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C65B973-3DCA-46E2-9315-0B03682FEBEC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>
                <a:solidFill>
                  <a:schemeClr val="accent1">
                    <a:lumMod val="50000"/>
                  </a:schemeClr>
                </a:solidFill>
              </a:rPr>
              <a:t>Banco de vínculos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F320F-C591-4F10-9092-C4336E3A5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57057"/>
            <a:ext cx="6448763" cy="443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778A852-5ED8-4D3E-88B2-AF6D171939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363073"/>
              </p:ext>
            </p:extLst>
          </p:nvPr>
        </p:nvGraphicFramePr>
        <p:xfrm>
          <a:off x="7105338" y="1710581"/>
          <a:ext cx="4317167" cy="478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AEDD7B90-DC79-406D-B720-93BB9C23F0DF}"/>
              </a:ext>
            </a:extLst>
          </p:cNvPr>
          <p:cNvSpPr/>
          <p:nvPr/>
        </p:nvSpPr>
        <p:spPr>
          <a:xfrm>
            <a:off x="5081588" y="3726656"/>
            <a:ext cx="392906" cy="102394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180DBE8-3C53-4238-B488-F388AD22DBB4}"/>
              </a:ext>
            </a:extLst>
          </p:cNvPr>
          <p:cNvSpPr/>
          <p:nvPr/>
        </p:nvSpPr>
        <p:spPr>
          <a:xfrm>
            <a:off x="6007894" y="3869531"/>
            <a:ext cx="330994" cy="102394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D715B47-AAC7-46DE-A12A-867016DCA8D5}"/>
              </a:ext>
            </a:extLst>
          </p:cNvPr>
          <p:cNvSpPr/>
          <p:nvPr/>
        </p:nvSpPr>
        <p:spPr>
          <a:xfrm>
            <a:off x="6338888" y="4426743"/>
            <a:ext cx="302418" cy="102394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4894502-6EF9-40DE-B8DA-35CC5D93E997}"/>
              </a:ext>
            </a:extLst>
          </p:cNvPr>
          <p:cNvSpPr/>
          <p:nvPr/>
        </p:nvSpPr>
        <p:spPr>
          <a:xfrm>
            <a:off x="5797153" y="4872036"/>
            <a:ext cx="421482" cy="102394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A4AF358-A2FA-4112-B886-3D8C79D633E6}"/>
              </a:ext>
            </a:extLst>
          </p:cNvPr>
          <p:cNvSpPr/>
          <p:nvPr/>
        </p:nvSpPr>
        <p:spPr>
          <a:xfrm>
            <a:off x="5317331" y="5107478"/>
            <a:ext cx="316707" cy="74713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C895A47-FF95-4ADC-BC4E-798F3352176C}"/>
              </a:ext>
            </a:extLst>
          </p:cNvPr>
          <p:cNvSpPr/>
          <p:nvPr/>
        </p:nvSpPr>
        <p:spPr>
          <a:xfrm>
            <a:off x="5122069" y="4403227"/>
            <a:ext cx="375047" cy="102394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6B3B143-D7FB-44CF-B04C-D8A813AA9878}"/>
              </a:ext>
            </a:extLst>
          </p:cNvPr>
          <p:cNvSpPr/>
          <p:nvPr/>
        </p:nvSpPr>
        <p:spPr>
          <a:xfrm>
            <a:off x="4020402" y="5050328"/>
            <a:ext cx="858779" cy="100316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91DC9E7-AB30-4A32-B988-A45FB635BA27}"/>
              </a:ext>
            </a:extLst>
          </p:cNvPr>
          <p:cNvSpPr/>
          <p:nvPr/>
        </p:nvSpPr>
        <p:spPr>
          <a:xfrm>
            <a:off x="3851333" y="5509910"/>
            <a:ext cx="858779" cy="100316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FDA4BC8-2EFC-4582-8F21-E6742E3EE894}"/>
              </a:ext>
            </a:extLst>
          </p:cNvPr>
          <p:cNvSpPr/>
          <p:nvPr/>
        </p:nvSpPr>
        <p:spPr>
          <a:xfrm>
            <a:off x="3315553" y="5721226"/>
            <a:ext cx="425392" cy="151352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0251E6E-C3DF-4FC6-9C19-332988B375B9}"/>
              </a:ext>
            </a:extLst>
          </p:cNvPr>
          <p:cNvSpPr/>
          <p:nvPr/>
        </p:nvSpPr>
        <p:spPr>
          <a:xfrm>
            <a:off x="3687677" y="5029617"/>
            <a:ext cx="425392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DC692C3-EA41-4949-A238-DBA72E54D034}"/>
              </a:ext>
            </a:extLst>
          </p:cNvPr>
          <p:cNvSpPr/>
          <p:nvPr/>
        </p:nvSpPr>
        <p:spPr>
          <a:xfrm>
            <a:off x="3236972" y="4835401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2DEBCA2-5B1B-4A49-A4F3-CE35F1DBE6BE}"/>
              </a:ext>
            </a:extLst>
          </p:cNvPr>
          <p:cNvSpPr/>
          <p:nvPr/>
        </p:nvSpPr>
        <p:spPr>
          <a:xfrm>
            <a:off x="2877403" y="5495009"/>
            <a:ext cx="201553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1C71C0E-D0C5-48E5-9129-D30EC9BCB766}"/>
              </a:ext>
            </a:extLst>
          </p:cNvPr>
          <p:cNvSpPr/>
          <p:nvPr/>
        </p:nvSpPr>
        <p:spPr>
          <a:xfrm>
            <a:off x="2956837" y="6337970"/>
            <a:ext cx="1046043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E21F6F5-8429-44D4-9E0F-D400A57BE2F0}"/>
              </a:ext>
            </a:extLst>
          </p:cNvPr>
          <p:cNvSpPr/>
          <p:nvPr/>
        </p:nvSpPr>
        <p:spPr>
          <a:xfrm>
            <a:off x="2296378" y="6118895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6E14C766-AB0E-411D-A625-65A00D7D02FA}"/>
              </a:ext>
            </a:extLst>
          </p:cNvPr>
          <p:cNvSpPr/>
          <p:nvPr/>
        </p:nvSpPr>
        <p:spPr>
          <a:xfrm>
            <a:off x="2486878" y="5495008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97B2DEC-C9C9-4641-ADCD-108C640146C7}"/>
              </a:ext>
            </a:extLst>
          </p:cNvPr>
          <p:cNvSpPr/>
          <p:nvPr/>
        </p:nvSpPr>
        <p:spPr>
          <a:xfrm>
            <a:off x="2251134" y="5085261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334DA6F-7D13-434C-9347-7096D3EB733B}"/>
              </a:ext>
            </a:extLst>
          </p:cNvPr>
          <p:cNvSpPr/>
          <p:nvPr/>
        </p:nvSpPr>
        <p:spPr>
          <a:xfrm>
            <a:off x="1638443" y="5089720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CC2EE938-ABB2-47BD-8114-CE4A3FD0CBFA}"/>
              </a:ext>
            </a:extLst>
          </p:cNvPr>
          <p:cNvSpPr/>
          <p:nvPr/>
        </p:nvSpPr>
        <p:spPr>
          <a:xfrm>
            <a:off x="3815616" y="4360038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92C373BC-E344-4A44-B996-3353E44F3A41}"/>
              </a:ext>
            </a:extLst>
          </p:cNvPr>
          <p:cNvSpPr/>
          <p:nvPr/>
        </p:nvSpPr>
        <p:spPr>
          <a:xfrm>
            <a:off x="2330142" y="5073814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E39394FD-1C9C-4CBF-B25C-12E44BDF62EF}"/>
              </a:ext>
            </a:extLst>
          </p:cNvPr>
          <p:cNvSpPr/>
          <p:nvPr/>
        </p:nvSpPr>
        <p:spPr>
          <a:xfrm>
            <a:off x="2766248" y="4159533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7B3AD57-99E5-4ECB-8F6D-D1A68A97DCF3}"/>
              </a:ext>
            </a:extLst>
          </p:cNvPr>
          <p:cNvSpPr/>
          <p:nvPr/>
        </p:nvSpPr>
        <p:spPr>
          <a:xfrm>
            <a:off x="2111067" y="4448012"/>
            <a:ext cx="140067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D3B3C0C5-D37E-4DAE-9F17-010C5945659D}"/>
              </a:ext>
            </a:extLst>
          </p:cNvPr>
          <p:cNvSpPr/>
          <p:nvPr/>
        </p:nvSpPr>
        <p:spPr>
          <a:xfrm>
            <a:off x="3389372" y="4987801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7B472C93-46C4-4DE4-9398-F60E1F4C2720}"/>
              </a:ext>
            </a:extLst>
          </p:cNvPr>
          <p:cNvSpPr/>
          <p:nvPr/>
        </p:nvSpPr>
        <p:spPr>
          <a:xfrm>
            <a:off x="1239530" y="4720184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EC290EE0-77FB-43C6-A6F8-1729F5B068B5}"/>
              </a:ext>
            </a:extLst>
          </p:cNvPr>
          <p:cNvSpPr/>
          <p:nvPr/>
        </p:nvSpPr>
        <p:spPr>
          <a:xfrm>
            <a:off x="1170474" y="4224284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C3E233D0-3FD7-4254-82DD-C4505F258C4F}"/>
              </a:ext>
            </a:extLst>
          </p:cNvPr>
          <p:cNvSpPr/>
          <p:nvPr/>
        </p:nvSpPr>
        <p:spPr>
          <a:xfrm>
            <a:off x="1379597" y="3856708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B4F8EB5-5185-40CA-99B7-FC4C4DB5B9CC}"/>
              </a:ext>
            </a:extLst>
          </p:cNvPr>
          <p:cNvSpPr/>
          <p:nvPr/>
        </p:nvSpPr>
        <p:spPr>
          <a:xfrm>
            <a:off x="2938889" y="3390140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73E0C7D7-CAF1-4940-8141-9C1EC29413F7}"/>
              </a:ext>
            </a:extLst>
          </p:cNvPr>
          <p:cNvSpPr/>
          <p:nvPr/>
        </p:nvSpPr>
        <p:spPr>
          <a:xfrm>
            <a:off x="3711266" y="3311845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65522A51-65D5-43B7-B9C0-1DA89A1816A9}"/>
              </a:ext>
            </a:extLst>
          </p:cNvPr>
          <p:cNvSpPr/>
          <p:nvPr/>
        </p:nvSpPr>
        <p:spPr>
          <a:xfrm>
            <a:off x="3718835" y="2763919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0798D893-3DED-40AC-A55A-8C41AFBDE069}"/>
              </a:ext>
            </a:extLst>
          </p:cNvPr>
          <p:cNvSpPr/>
          <p:nvPr/>
        </p:nvSpPr>
        <p:spPr>
          <a:xfrm>
            <a:off x="2190075" y="2763919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97FAE09A-F584-460C-85F4-79AF31254799}"/>
              </a:ext>
            </a:extLst>
          </p:cNvPr>
          <p:cNvSpPr/>
          <p:nvPr/>
        </p:nvSpPr>
        <p:spPr>
          <a:xfrm>
            <a:off x="2511544" y="2593546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E49271FE-F061-46A8-A63E-F8AE21F66BAA}"/>
              </a:ext>
            </a:extLst>
          </p:cNvPr>
          <p:cNvSpPr/>
          <p:nvPr/>
        </p:nvSpPr>
        <p:spPr>
          <a:xfrm>
            <a:off x="3031509" y="2337706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13AFCAC5-38FE-4504-B074-FBB266D8C942}"/>
              </a:ext>
            </a:extLst>
          </p:cNvPr>
          <p:cNvSpPr/>
          <p:nvPr/>
        </p:nvSpPr>
        <p:spPr>
          <a:xfrm>
            <a:off x="3171576" y="2756288"/>
            <a:ext cx="280134" cy="115217"/>
          </a:xfrm>
          <a:prstGeom prst="rect">
            <a:avLst/>
          </a:prstGeom>
          <a:solidFill>
            <a:srgbClr val="F6F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272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ector reto 6"/>
          <p:cNvSpPr/>
          <p:nvPr/>
        </p:nvSpPr>
        <p:spPr>
          <a:xfrm>
            <a:off x="4732359" y="2730408"/>
            <a:ext cx="0" cy="1394896"/>
          </a:xfrm>
          <a:prstGeom prst="line">
            <a:avLst/>
          </a:prstGeom>
          <a:ln w="28575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35BC558F-C3EA-43E5-820A-D9199EDF6931}"/>
              </a:ext>
            </a:extLst>
          </p:cNvPr>
          <p:cNvSpPr txBox="1"/>
          <p:nvPr/>
        </p:nvSpPr>
        <p:spPr>
          <a:xfrm>
            <a:off x="1797500" y="3043955"/>
            <a:ext cx="8597000" cy="76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Autofit/>
          </a:bodyPr>
          <a:lstStyle/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6000" b="1">
                <a:solidFill>
                  <a:schemeClr val="accent1">
                    <a:lumMod val="50000"/>
                  </a:schemeClr>
                </a:solidFill>
              </a:rPr>
              <a:t>Macros</a:t>
            </a:r>
          </a:p>
        </p:txBody>
      </p:sp>
    </p:spTree>
    <p:extLst>
      <p:ext uri="{BB962C8B-B14F-4D97-AF65-F5344CB8AC3E}">
        <p14:creationId xmlns:p14="http://schemas.microsoft.com/office/powerpoint/2010/main" val="3545249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09493419-D219-4DE5-AF02-F992C343A239}"/>
              </a:ext>
            </a:extLst>
          </p:cNvPr>
          <p:cNvCxnSpPr>
            <a:cxnSpLocks/>
          </p:cNvCxnSpPr>
          <p:nvPr/>
        </p:nvCxnSpPr>
        <p:spPr>
          <a:xfrm flipH="1">
            <a:off x="5780587" y="3789449"/>
            <a:ext cx="1121654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FE236CA-0B4E-49BA-BFFE-15264D2AEB2A}"/>
              </a:ext>
            </a:extLst>
          </p:cNvPr>
          <p:cNvGrpSpPr/>
          <p:nvPr/>
        </p:nvGrpSpPr>
        <p:grpSpPr>
          <a:xfrm>
            <a:off x="7036877" y="2621265"/>
            <a:ext cx="4020409" cy="1969968"/>
            <a:chOff x="4086585" y="4074300"/>
            <a:chExt cx="4020409" cy="1969968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7ECE34BD-A6FC-48CE-BE96-33120B5CA688}"/>
                </a:ext>
              </a:extLst>
            </p:cNvPr>
            <p:cNvGrpSpPr/>
            <p:nvPr/>
          </p:nvGrpSpPr>
          <p:grpSpPr>
            <a:xfrm>
              <a:off x="4086585" y="4074300"/>
              <a:ext cx="4020409" cy="1969968"/>
              <a:chOff x="4479758" y="4080839"/>
              <a:chExt cx="4020409" cy="1969968"/>
            </a:xfrm>
          </p:grpSpPr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74A9AE57-3F96-4E9D-B833-27AA45D89D85}"/>
                  </a:ext>
                </a:extLst>
              </p:cNvPr>
              <p:cNvSpPr/>
              <p:nvPr/>
            </p:nvSpPr>
            <p:spPr>
              <a:xfrm>
                <a:off x="4479759" y="4080839"/>
                <a:ext cx="40204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altLang="ko-KR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Bases de dados que a CGU tem acesso</a:t>
                </a:r>
                <a:endParaRPr lang="pt-BR"/>
              </a:p>
            </p:txBody>
          </p:sp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62E60E42-0CA4-412F-8D45-2E8687A11E8A}"/>
                  </a:ext>
                </a:extLst>
              </p:cNvPr>
              <p:cNvGrpSpPr/>
              <p:nvPr/>
            </p:nvGrpSpPr>
            <p:grpSpPr>
              <a:xfrm>
                <a:off x="4479758" y="4386075"/>
                <a:ext cx="3846178" cy="924722"/>
                <a:chOff x="4479758" y="4386075"/>
                <a:chExt cx="3846178" cy="924722"/>
              </a:xfrm>
            </p:grpSpPr>
            <p:pic>
              <p:nvPicPr>
                <p:cNvPr id="3" name="Gráfico 2" descr="Banco de dados">
                  <a:extLst>
                    <a:ext uri="{FF2B5EF4-FFF2-40B4-BE49-F238E27FC236}">
                      <a16:creationId xmlns:a16="http://schemas.microsoft.com/office/drawing/2014/main" id="{63C9FAC7-3D6A-43E4-80C5-0A769C6865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975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" name="Gráfico 6" descr="Banco de dados">
                  <a:extLst>
                    <a:ext uri="{FF2B5EF4-FFF2-40B4-BE49-F238E27FC236}">
                      <a16:creationId xmlns:a16="http://schemas.microsoft.com/office/drawing/2014/main" id="{117816E0-3320-4CE9-8EDA-AED1EC7735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121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" name="Gráfico 7" descr="Banco de dados">
                  <a:extLst>
                    <a:ext uri="{FF2B5EF4-FFF2-40B4-BE49-F238E27FC236}">
                      <a16:creationId xmlns:a16="http://schemas.microsoft.com/office/drawing/2014/main" id="{DCD61549-CB94-4C8A-8177-CFCB6CFD9F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267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" name="Gráfico 8" descr="Banco de dados">
                  <a:extLst>
                    <a:ext uri="{FF2B5EF4-FFF2-40B4-BE49-F238E27FC236}">
                      <a16:creationId xmlns:a16="http://schemas.microsoft.com/office/drawing/2014/main" id="{11446F03-AF98-406A-A28D-02E32470C7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413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1" name="Gráfico 20" descr="Banco de dados">
                  <a:extLst>
                    <a:ext uri="{FF2B5EF4-FFF2-40B4-BE49-F238E27FC236}">
                      <a16:creationId xmlns:a16="http://schemas.microsoft.com/office/drawing/2014/main" id="{47A8C508-FF83-4226-83E2-C2D7935CF3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0076" y="439639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2" name="Gráfico 21" descr="Banco de dados">
                  <a:extLst>
                    <a:ext uri="{FF2B5EF4-FFF2-40B4-BE49-F238E27FC236}">
                      <a16:creationId xmlns:a16="http://schemas.microsoft.com/office/drawing/2014/main" id="{D9F8BF43-81B2-4D05-97B4-B2860639FB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1536" y="4396397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25" name="Agrupar 24">
                <a:extLst>
                  <a:ext uri="{FF2B5EF4-FFF2-40B4-BE49-F238E27FC236}">
                    <a16:creationId xmlns:a16="http://schemas.microsoft.com/office/drawing/2014/main" id="{5E07CB3B-E766-4129-A475-B39C6CAD609F}"/>
                  </a:ext>
                </a:extLst>
              </p:cNvPr>
              <p:cNvGrpSpPr/>
              <p:nvPr/>
            </p:nvGrpSpPr>
            <p:grpSpPr>
              <a:xfrm>
                <a:off x="4653989" y="5126085"/>
                <a:ext cx="3846178" cy="924722"/>
                <a:chOff x="4479758" y="4386075"/>
                <a:chExt cx="3846178" cy="924722"/>
              </a:xfrm>
            </p:grpSpPr>
            <p:pic>
              <p:nvPicPr>
                <p:cNvPr id="26" name="Gráfico 25" descr="Banco de dados">
                  <a:extLst>
                    <a:ext uri="{FF2B5EF4-FFF2-40B4-BE49-F238E27FC236}">
                      <a16:creationId xmlns:a16="http://schemas.microsoft.com/office/drawing/2014/main" id="{6B2DFB80-EA09-4930-8F9E-E2802B5ED9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975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7" name="Gráfico 26" descr="Banco de dados">
                  <a:extLst>
                    <a:ext uri="{FF2B5EF4-FFF2-40B4-BE49-F238E27FC236}">
                      <a16:creationId xmlns:a16="http://schemas.microsoft.com/office/drawing/2014/main" id="{F80F318B-BF5B-4EE9-B6A6-6F2A62A51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121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8" name="Gráfico 27" descr="Banco de dados">
                  <a:extLst>
                    <a:ext uri="{FF2B5EF4-FFF2-40B4-BE49-F238E27FC236}">
                      <a16:creationId xmlns:a16="http://schemas.microsoft.com/office/drawing/2014/main" id="{D7AE6047-EADE-4FDA-9997-A8A108C40A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267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9" name="Gráfico 28" descr="Banco de dados">
                  <a:extLst>
                    <a:ext uri="{FF2B5EF4-FFF2-40B4-BE49-F238E27FC236}">
                      <a16:creationId xmlns:a16="http://schemas.microsoft.com/office/drawing/2014/main" id="{AA421DC7-CAA0-4862-8A00-3A6B4350E4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413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0" name="Gráfico 29" descr="Banco de dados">
                  <a:extLst>
                    <a:ext uri="{FF2B5EF4-FFF2-40B4-BE49-F238E27FC236}">
                      <a16:creationId xmlns:a16="http://schemas.microsoft.com/office/drawing/2014/main" id="{D2CC57BC-AA27-45E2-88B1-5109E8F897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0076" y="439639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1" name="Gráfico 30" descr="Banco de dados">
                  <a:extLst>
                    <a:ext uri="{FF2B5EF4-FFF2-40B4-BE49-F238E27FC236}">
                      <a16:creationId xmlns:a16="http://schemas.microsoft.com/office/drawing/2014/main" id="{75597CA3-DC4A-4045-A109-B5F6394230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1536" y="4396397"/>
                  <a:ext cx="914400" cy="914400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541D54FA-4CE1-462F-8F88-051D6A05F775}"/>
                </a:ext>
              </a:extLst>
            </p:cNvPr>
            <p:cNvSpPr/>
            <p:nvPr/>
          </p:nvSpPr>
          <p:spPr>
            <a:xfrm>
              <a:off x="4086585" y="4379535"/>
              <a:ext cx="4020408" cy="1600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Caixa de Texto 2">
            <a:extLst>
              <a:ext uri="{FF2B5EF4-FFF2-40B4-BE49-F238E27FC236}">
                <a16:creationId xmlns:a16="http://schemas.microsoft.com/office/drawing/2014/main" id="{BDF1B240-5C76-4725-8940-17201AE6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20" y="1116223"/>
            <a:ext cx="1039395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/>
              <a:t>Macros</a:t>
            </a:r>
            <a:endParaRPr lang="pt-BR" altLang="pt-BR"/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7B280932-C5E2-4DB7-9989-BFE23D74A909}"/>
              </a:ext>
            </a:extLst>
          </p:cNvPr>
          <p:cNvGrpSpPr/>
          <p:nvPr/>
        </p:nvGrpSpPr>
        <p:grpSpPr>
          <a:xfrm>
            <a:off x="3520531" y="2936471"/>
            <a:ext cx="2900934" cy="1715066"/>
            <a:chOff x="9014314" y="2177758"/>
            <a:chExt cx="2900934" cy="1715066"/>
          </a:xfrm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B3D6BEED-3C4A-4AC4-AD03-3CA569BA89E8}"/>
                </a:ext>
              </a:extLst>
            </p:cNvPr>
            <p:cNvSpPr/>
            <p:nvPr/>
          </p:nvSpPr>
          <p:spPr>
            <a:xfrm>
              <a:off x="9014314" y="3523492"/>
              <a:ext cx="29009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ko-KR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Macros</a:t>
              </a:r>
            </a:p>
          </p:txBody>
        </p:sp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19D6F9ED-9A0B-466C-AC96-5C1EA6CA552C}"/>
                </a:ext>
              </a:extLst>
            </p:cNvPr>
            <p:cNvGrpSpPr/>
            <p:nvPr/>
          </p:nvGrpSpPr>
          <p:grpSpPr>
            <a:xfrm>
              <a:off x="9655192" y="2177758"/>
              <a:ext cx="1619178" cy="1234565"/>
              <a:chOff x="9733034" y="2099943"/>
              <a:chExt cx="1619178" cy="1234565"/>
            </a:xfrm>
          </p:grpSpPr>
          <p:pic>
            <p:nvPicPr>
              <p:cNvPr id="39" name="Gráfico 38" descr="Medidor">
                <a:extLst>
                  <a:ext uri="{FF2B5EF4-FFF2-40B4-BE49-F238E27FC236}">
                    <a16:creationId xmlns:a16="http://schemas.microsoft.com/office/drawing/2014/main" id="{438D0656-F0BE-4864-B9E9-32D7F7C3A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873321" y="2292744"/>
                <a:ext cx="540999" cy="540999"/>
              </a:xfrm>
              <a:prstGeom prst="rect">
                <a:avLst/>
              </a:prstGeom>
            </p:spPr>
          </p:pic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CA8FE937-A4DF-4EF0-844B-FE00DEBEFD90}"/>
                  </a:ext>
                </a:extLst>
              </p:cNvPr>
              <p:cNvSpPr/>
              <p:nvPr/>
            </p:nvSpPr>
            <p:spPr>
              <a:xfrm>
                <a:off x="9733034" y="2099943"/>
                <a:ext cx="1619178" cy="123456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42" name="Imagem 41">
                <a:extLst>
                  <a:ext uri="{FF2B5EF4-FFF2-40B4-BE49-F238E27FC236}">
                    <a16:creationId xmlns:a16="http://schemas.microsoft.com/office/drawing/2014/main" id="{9F85D3CD-F875-4F70-95CF-E593A6327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77611" y="2099943"/>
                <a:ext cx="366210" cy="164421"/>
              </a:xfrm>
              <a:prstGeom prst="rect">
                <a:avLst/>
              </a:prstGeom>
            </p:spPr>
          </p:pic>
          <p:pic>
            <p:nvPicPr>
              <p:cNvPr id="43" name="Gráfico 42" descr="Gráfico de barras">
                <a:extLst>
                  <a:ext uri="{FF2B5EF4-FFF2-40B4-BE49-F238E27FC236}">
                    <a16:creationId xmlns:a16="http://schemas.microsoft.com/office/drawing/2014/main" id="{EB5F3400-70FC-4676-80A4-0CAB9A1437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635933" y="2769721"/>
                <a:ext cx="542048" cy="542048"/>
              </a:xfrm>
              <a:prstGeom prst="rect">
                <a:avLst/>
              </a:prstGeom>
            </p:spPr>
          </p:pic>
          <p:pic>
            <p:nvPicPr>
              <p:cNvPr id="48" name="Gráfico 47" descr="Gráfico de barras com tendência ascendente">
                <a:extLst>
                  <a:ext uri="{FF2B5EF4-FFF2-40B4-BE49-F238E27FC236}">
                    <a16:creationId xmlns:a16="http://schemas.microsoft.com/office/drawing/2014/main" id="{F0356121-7D82-4175-B2EF-85543A0538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898268" y="2761674"/>
                <a:ext cx="542048" cy="542048"/>
              </a:xfrm>
              <a:prstGeom prst="rect">
                <a:avLst/>
              </a:prstGeom>
            </p:spPr>
          </p:pic>
          <p:pic>
            <p:nvPicPr>
              <p:cNvPr id="49" name="Gráfico 48" descr="Gráfico de pizza">
                <a:extLst>
                  <a:ext uri="{FF2B5EF4-FFF2-40B4-BE49-F238E27FC236}">
                    <a16:creationId xmlns:a16="http://schemas.microsoft.com/office/drawing/2014/main" id="{E09A4796-188B-4E2B-89F4-C539D1E36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586521" y="2309221"/>
                <a:ext cx="542048" cy="542048"/>
              </a:xfrm>
              <a:prstGeom prst="rect">
                <a:avLst/>
              </a:prstGeom>
            </p:spPr>
          </p:pic>
        </p:grpSp>
      </p:grpSp>
      <p:pic>
        <p:nvPicPr>
          <p:cNvPr id="51" name="Imagem 50">
            <a:extLst>
              <a:ext uri="{FF2B5EF4-FFF2-40B4-BE49-F238E27FC236}">
                <a16:creationId xmlns:a16="http://schemas.microsoft.com/office/drawing/2014/main" id="{ADB4A3C5-6B01-44DE-9166-2478BC706A3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823" b="99398" l="10000" r="95690">
                        <a14:foregroundMark x1="71897" y1="9237" x2="71897" y2="9237"/>
                        <a14:foregroundMark x1="69310" y1="16867" x2="69310" y2="16867"/>
                        <a14:foregroundMark x1="76379" y1="16867" x2="76379" y2="16867"/>
                        <a14:foregroundMark x1="66552" y1="53414" x2="72414" y2="72490"/>
                        <a14:foregroundMark x1="89828" y1="56827" x2="81552" y2="86345"/>
                        <a14:foregroundMark x1="62931" y1="78514" x2="74310" y2="93574"/>
                        <a14:foregroundMark x1="69655" y1="66265" x2="46552" y2="72490"/>
                        <a14:foregroundMark x1="46552" y1="72490" x2="33966" y2="89357"/>
                        <a14:foregroundMark x1="33966" y1="89357" x2="32414" y2="93173"/>
                        <a14:foregroundMark x1="88621" y1="65060" x2="90000" y2="88554"/>
                        <a14:foregroundMark x1="90000" y1="88554" x2="85172" y2="97992"/>
                        <a14:foregroundMark x1="85172" y1="97992" x2="76207" y2="98996"/>
                        <a14:foregroundMark x1="76207" y1="98996" x2="67414" y2="96787"/>
                        <a14:foregroundMark x1="67414" y1="96787" x2="62414" y2="85944"/>
                        <a14:foregroundMark x1="90517" y1="62651" x2="91207" y2="91968"/>
                        <a14:foregroundMark x1="50862" y1="69679" x2="47931" y2="79518"/>
                        <a14:foregroundMark x1="47931" y1="79518" x2="31379" y2="96386"/>
                        <a14:foregroundMark x1="64138" y1="81928" x2="60690" y2="92169"/>
                        <a14:foregroundMark x1="60690" y1="92169" x2="63103" y2="99799"/>
                        <a14:foregroundMark x1="92931" y1="57831" x2="92931" y2="57831"/>
                        <a14:foregroundMark x1="93966" y1="92972" x2="95862" y2="99799"/>
                        <a14:foregroundMark x1="94483" y1="85341" x2="94483" y2="85341"/>
                        <a14:foregroundMark x1="35345" y1="95582" x2="37931" y2="99598"/>
                        <a14:foregroundMark x1="67069" y1="11647" x2="71552" y2="48193"/>
                        <a14:foregroundMark x1="71552" y1="48193" x2="79828" y2="42369"/>
                        <a14:foregroundMark x1="79828" y1="42369" x2="77414" y2="18675"/>
                        <a14:foregroundMark x1="77414" y1="18675" x2="72759" y2="8835"/>
                        <a14:foregroundMark x1="72759" y1="8835" x2="63793" y2="9036"/>
                        <a14:foregroundMark x1="63793" y1="9036" x2="62931" y2="16466"/>
                        <a14:foregroundMark x1="67069" y1="5823" x2="58621" y2="10040"/>
                        <a14:foregroundMark x1="58621" y1="10040" x2="56379" y2="21084"/>
                        <a14:foregroundMark x1="56379" y1="21084" x2="59310" y2="30924"/>
                        <a14:foregroundMark x1="59310" y1="30924" x2="65172" y2="35341"/>
                        <a14:foregroundMark x1="71034" y1="19478" x2="73793" y2="29920"/>
                        <a14:foregroundMark x1="73793" y1="29920" x2="81724" y2="25301"/>
                        <a14:foregroundMark x1="81724" y1="25301" x2="75172" y2="29317"/>
                        <a14:foregroundMark x1="79138" y1="22892" x2="80172" y2="23494"/>
                        <a14:backgroundMark x1="83448" y1="22490" x2="83448" y2="22490"/>
                        <a14:backgroundMark x1="36897" y1="53213" x2="27241" y2="72892"/>
                        <a14:backgroundMark x1="27241" y1="72892" x2="25862" y2="77510"/>
                        <a14:backgroundMark x1="51207" y1="27912" x2="52069" y2="40763"/>
                      </a14:backgroundRemoval>
                    </a14:imgEffect>
                  </a14:imgLayer>
                </a14:imgProps>
              </a:ext>
            </a:extLst>
          </a:blip>
          <a:srcRect l="23038"/>
          <a:stretch/>
        </p:blipFill>
        <p:spPr>
          <a:xfrm>
            <a:off x="1444923" y="2565583"/>
            <a:ext cx="1691576" cy="1887184"/>
          </a:xfrm>
          <a:prstGeom prst="rect">
            <a:avLst/>
          </a:prstGeom>
        </p:spPr>
      </p:pic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4CF0557D-550A-41AA-87D9-C3F17698A38C}"/>
              </a:ext>
            </a:extLst>
          </p:cNvPr>
          <p:cNvCxnSpPr>
            <a:cxnSpLocks/>
          </p:cNvCxnSpPr>
          <p:nvPr/>
        </p:nvCxnSpPr>
        <p:spPr>
          <a:xfrm flipH="1">
            <a:off x="3039755" y="3821581"/>
            <a:ext cx="1121654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extLst>
              <a:ext uri="{FF2B5EF4-FFF2-40B4-BE49-F238E27FC236}">
                <a16:creationId xmlns:a16="http://schemas.microsoft.com/office/drawing/2014/main" id="{0E064DDC-6D9B-4CC4-B815-257BC485042D}"/>
              </a:ext>
            </a:extLst>
          </p:cNvPr>
          <p:cNvSpPr/>
          <p:nvPr/>
        </p:nvSpPr>
        <p:spPr>
          <a:xfrm>
            <a:off x="1935224" y="4466871"/>
            <a:ext cx="1212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Servidor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499D105-2CF5-4541-9B52-FA7633F9B171}"/>
              </a:ext>
            </a:extLst>
          </p:cNvPr>
          <p:cNvGrpSpPr/>
          <p:nvPr/>
        </p:nvGrpSpPr>
        <p:grpSpPr>
          <a:xfrm>
            <a:off x="3428718" y="5380115"/>
            <a:ext cx="5825392" cy="914400"/>
            <a:chOff x="2710634" y="5123731"/>
            <a:chExt cx="5825392" cy="914400"/>
          </a:xfrm>
        </p:grpSpPr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C21F1802-B17B-4DF6-AAD2-F29DEA1CD73D}"/>
                </a:ext>
              </a:extLst>
            </p:cNvPr>
            <p:cNvSpPr/>
            <p:nvPr/>
          </p:nvSpPr>
          <p:spPr>
            <a:xfrm>
              <a:off x="3495871" y="5459517"/>
              <a:ext cx="50401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b="1">
                  <a:solidFill>
                    <a:schemeClr val="accent1">
                      <a:lumMod val="50000"/>
                    </a:schemeClr>
                  </a:solidFill>
                </a:rPr>
                <a:t>4º Lugar no Prêmio de inovação da ENAP de 2015</a:t>
              </a:r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6" name="Gráfico 15" descr="Troféu">
              <a:extLst>
                <a:ext uri="{FF2B5EF4-FFF2-40B4-BE49-F238E27FC236}">
                  <a16:creationId xmlns:a16="http://schemas.microsoft.com/office/drawing/2014/main" id="{4628FAD7-6C85-498C-99DA-9CC674E9A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710634" y="512373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84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/>
          <p:cNvSpPr txBox="1">
            <a:spLocks/>
          </p:cNvSpPr>
          <p:nvPr/>
        </p:nvSpPr>
        <p:spPr>
          <a:xfrm>
            <a:off x="570470" y="1408026"/>
            <a:ext cx="7584989" cy="8491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>
                <a:latin typeface="+mn-lt"/>
              </a:rPr>
              <a:t>Agenda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1CFBA6-169B-4850-946C-7F4E03E44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12266"/>
              </p:ext>
            </p:extLst>
          </p:nvPr>
        </p:nvGraphicFramePr>
        <p:xfrm>
          <a:off x="399304" y="2257167"/>
          <a:ext cx="11393392" cy="449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0808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55B482C-B54E-1345-9662-8822E213F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53353"/>
          </a:xfrm>
          <a:prstGeom prst="rect">
            <a:avLst/>
          </a:prstGeom>
        </p:spPr>
      </p:pic>
      <p:sp>
        <p:nvSpPr>
          <p:cNvPr id="6" name="Caixa de Texto 2">
            <a:extLst>
              <a:ext uri="{FF2B5EF4-FFF2-40B4-BE49-F238E27FC236}">
                <a16:creationId xmlns:a16="http://schemas.microsoft.com/office/drawing/2014/main" id="{3FF5E482-2167-41A9-939F-9D76AFD95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20" y="1116223"/>
            <a:ext cx="1039395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/>
              <a:t>Macros</a:t>
            </a:r>
            <a:endParaRPr lang="pt-BR" alt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324D7B72-6C11-4DCC-A46F-A85CBB3B6BC3}"/>
              </a:ext>
            </a:extLst>
          </p:cNvPr>
          <p:cNvGrpSpPr/>
          <p:nvPr/>
        </p:nvGrpSpPr>
        <p:grpSpPr>
          <a:xfrm>
            <a:off x="1707342" y="1639443"/>
            <a:ext cx="2394926" cy="4882498"/>
            <a:chOff x="1087404" y="3455436"/>
            <a:chExt cx="1505160" cy="3068546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B92AFCBF-7F56-44BC-9D1D-F33F28403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473"/>
            <a:stretch/>
          </p:blipFill>
          <p:spPr>
            <a:xfrm>
              <a:off x="1087404" y="3797559"/>
              <a:ext cx="1505160" cy="2726423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E6BB3DC7-A16D-43D6-8709-1642E03DC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620" t="412" r="620" b="92244"/>
            <a:stretch/>
          </p:blipFill>
          <p:spPr>
            <a:xfrm>
              <a:off x="1087404" y="3455436"/>
              <a:ext cx="1505160" cy="342123"/>
            </a:xfrm>
            <a:prstGeom prst="rect">
              <a:avLst/>
            </a:prstGeom>
          </p:spPr>
        </p:pic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5A62F56-6259-49FB-BA9B-A7668649A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924274"/>
              </p:ext>
            </p:extLst>
          </p:nvPr>
        </p:nvGraphicFramePr>
        <p:xfrm>
          <a:off x="5531244" y="1639443"/>
          <a:ext cx="5761735" cy="4929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53916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m 2" descr="Imagem 2"/>
          <p:cNvPicPr>
            <a:picLocks noChangeAspect="1"/>
          </p:cNvPicPr>
          <p:nvPr/>
        </p:nvPicPr>
        <p:blipFill>
          <a:blip r:embed="rId2"/>
          <a:srcRect l="30648"/>
          <a:stretch>
            <a:fillRect/>
          </a:stretch>
        </p:blipFill>
        <p:spPr>
          <a:xfrm>
            <a:off x="0" y="2288"/>
            <a:ext cx="8455474" cy="685571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Retângulo 3"/>
          <p:cNvSpPr/>
          <p:nvPr/>
        </p:nvSpPr>
        <p:spPr>
          <a:xfrm>
            <a:off x="8297333" y="0"/>
            <a:ext cx="3894667" cy="6855712"/>
          </a:xfrm>
          <a:prstGeom prst="rect">
            <a:avLst/>
          </a:prstGeom>
          <a:solidFill>
            <a:srgbClr val="1329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" name="Conector reto 6"/>
          <p:cNvSpPr/>
          <p:nvPr/>
        </p:nvSpPr>
        <p:spPr>
          <a:xfrm>
            <a:off x="4732359" y="2730408"/>
            <a:ext cx="0" cy="1394896"/>
          </a:xfrm>
          <a:prstGeom prst="line">
            <a:avLst/>
          </a:prstGeom>
          <a:ln w="28575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35BC558F-C3EA-43E5-820A-D9199EDF6931}"/>
              </a:ext>
            </a:extLst>
          </p:cNvPr>
          <p:cNvSpPr txBox="1"/>
          <p:nvPr/>
        </p:nvSpPr>
        <p:spPr>
          <a:xfrm>
            <a:off x="4687280" y="2600074"/>
            <a:ext cx="7220106" cy="827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Autofit/>
          </a:bodyPr>
          <a:lstStyle/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5225" b="1"/>
              <a:t> Experiências com painéis de dados </a:t>
            </a:r>
            <a:endParaRPr lang="pt-BR" sz="3600" b="0">
              <a:latin typeface="Calibri Light"/>
              <a:ea typeface="Calibri Light"/>
              <a:cs typeface="Calibri Light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5270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51">
            <a:extLst>
              <a:ext uri="{FF2B5EF4-FFF2-40B4-BE49-F238E27FC236}">
                <a16:creationId xmlns:a16="http://schemas.microsoft.com/office/drawing/2014/main" id="{BDA8EA29-DE37-47FF-A5FD-DB778DDD3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919" y="1894731"/>
            <a:ext cx="709855" cy="372302"/>
          </a:xfrm>
          <a:prstGeom prst="rect">
            <a:avLst/>
          </a:prstGeom>
        </p:spPr>
      </p:pic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1FD3A52A-0136-47EB-8ED0-D9238F9F320C}"/>
              </a:ext>
            </a:extLst>
          </p:cNvPr>
          <p:cNvCxnSpPr>
            <a:cxnSpLocks/>
          </p:cNvCxnSpPr>
          <p:nvPr/>
        </p:nvCxnSpPr>
        <p:spPr>
          <a:xfrm flipH="1">
            <a:off x="4899171" y="3358413"/>
            <a:ext cx="10594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09493419-D219-4DE5-AF02-F992C343A239}"/>
              </a:ext>
            </a:extLst>
          </p:cNvPr>
          <p:cNvCxnSpPr>
            <a:cxnSpLocks/>
          </p:cNvCxnSpPr>
          <p:nvPr/>
        </p:nvCxnSpPr>
        <p:spPr>
          <a:xfrm flipH="1">
            <a:off x="6977320" y="3355737"/>
            <a:ext cx="1294225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40563A8-8E7B-474B-B9E1-AC3B07090547}"/>
              </a:ext>
            </a:extLst>
          </p:cNvPr>
          <p:cNvGrpSpPr/>
          <p:nvPr/>
        </p:nvGrpSpPr>
        <p:grpSpPr>
          <a:xfrm>
            <a:off x="676167" y="1849867"/>
            <a:ext cx="4020409" cy="1969968"/>
            <a:chOff x="4086585" y="4074300"/>
            <a:chExt cx="4020409" cy="1969968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7ECE34BD-A6FC-48CE-BE96-33120B5CA688}"/>
                </a:ext>
              </a:extLst>
            </p:cNvPr>
            <p:cNvGrpSpPr/>
            <p:nvPr/>
          </p:nvGrpSpPr>
          <p:grpSpPr>
            <a:xfrm>
              <a:off x="4086585" y="4074300"/>
              <a:ext cx="4020409" cy="1969968"/>
              <a:chOff x="4479758" y="4080839"/>
              <a:chExt cx="4020409" cy="1969968"/>
            </a:xfrm>
          </p:grpSpPr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74A9AE57-3F96-4E9D-B833-27AA45D89D85}"/>
                  </a:ext>
                </a:extLst>
              </p:cNvPr>
              <p:cNvSpPr/>
              <p:nvPr/>
            </p:nvSpPr>
            <p:spPr>
              <a:xfrm>
                <a:off x="4479759" y="4080839"/>
                <a:ext cx="40204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Bases de dados que a CGU tem acesso</a:t>
                </a:r>
                <a:endParaRPr lang="pt-BR" dirty="0"/>
              </a:p>
            </p:txBody>
          </p:sp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62E60E42-0CA4-412F-8D45-2E8687A11E8A}"/>
                  </a:ext>
                </a:extLst>
              </p:cNvPr>
              <p:cNvGrpSpPr/>
              <p:nvPr/>
            </p:nvGrpSpPr>
            <p:grpSpPr>
              <a:xfrm>
                <a:off x="4479758" y="4386075"/>
                <a:ext cx="3846178" cy="924722"/>
                <a:chOff x="4479758" y="4386075"/>
                <a:chExt cx="3846178" cy="924722"/>
              </a:xfrm>
            </p:grpSpPr>
            <p:pic>
              <p:nvPicPr>
                <p:cNvPr id="3" name="Gráfico 2" descr="Banco de dados">
                  <a:extLst>
                    <a:ext uri="{FF2B5EF4-FFF2-40B4-BE49-F238E27FC236}">
                      <a16:creationId xmlns:a16="http://schemas.microsoft.com/office/drawing/2014/main" id="{63C9FAC7-3D6A-43E4-80C5-0A769C6865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975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" name="Gráfico 6" descr="Banco de dados">
                  <a:extLst>
                    <a:ext uri="{FF2B5EF4-FFF2-40B4-BE49-F238E27FC236}">
                      <a16:creationId xmlns:a16="http://schemas.microsoft.com/office/drawing/2014/main" id="{117816E0-3320-4CE9-8EDA-AED1EC7735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121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" name="Gráfico 7" descr="Banco de dados">
                  <a:extLst>
                    <a:ext uri="{FF2B5EF4-FFF2-40B4-BE49-F238E27FC236}">
                      <a16:creationId xmlns:a16="http://schemas.microsoft.com/office/drawing/2014/main" id="{DCD61549-CB94-4C8A-8177-CFCB6CFD9F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267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" name="Gráfico 8" descr="Banco de dados">
                  <a:extLst>
                    <a:ext uri="{FF2B5EF4-FFF2-40B4-BE49-F238E27FC236}">
                      <a16:creationId xmlns:a16="http://schemas.microsoft.com/office/drawing/2014/main" id="{11446F03-AF98-406A-A28D-02E32470C7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413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1" name="Gráfico 20" descr="Banco de dados">
                  <a:extLst>
                    <a:ext uri="{FF2B5EF4-FFF2-40B4-BE49-F238E27FC236}">
                      <a16:creationId xmlns:a16="http://schemas.microsoft.com/office/drawing/2014/main" id="{47A8C508-FF83-4226-83E2-C2D7935CF3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0076" y="439639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2" name="Gráfico 21" descr="Banco de dados">
                  <a:extLst>
                    <a:ext uri="{FF2B5EF4-FFF2-40B4-BE49-F238E27FC236}">
                      <a16:creationId xmlns:a16="http://schemas.microsoft.com/office/drawing/2014/main" id="{D9F8BF43-81B2-4D05-97B4-B2860639FB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1536" y="4396397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25" name="Agrupar 24">
                <a:extLst>
                  <a:ext uri="{FF2B5EF4-FFF2-40B4-BE49-F238E27FC236}">
                    <a16:creationId xmlns:a16="http://schemas.microsoft.com/office/drawing/2014/main" id="{5E07CB3B-E766-4129-A475-B39C6CAD609F}"/>
                  </a:ext>
                </a:extLst>
              </p:cNvPr>
              <p:cNvGrpSpPr/>
              <p:nvPr/>
            </p:nvGrpSpPr>
            <p:grpSpPr>
              <a:xfrm>
                <a:off x="4653989" y="5126085"/>
                <a:ext cx="3846178" cy="924722"/>
                <a:chOff x="4479758" y="4386075"/>
                <a:chExt cx="3846178" cy="924722"/>
              </a:xfrm>
            </p:grpSpPr>
            <p:pic>
              <p:nvPicPr>
                <p:cNvPr id="26" name="Gráfico 25" descr="Banco de dados">
                  <a:extLst>
                    <a:ext uri="{FF2B5EF4-FFF2-40B4-BE49-F238E27FC236}">
                      <a16:creationId xmlns:a16="http://schemas.microsoft.com/office/drawing/2014/main" id="{6B2DFB80-EA09-4930-8F9E-E2802B5ED9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975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7" name="Gráfico 26" descr="Banco de dados">
                  <a:extLst>
                    <a:ext uri="{FF2B5EF4-FFF2-40B4-BE49-F238E27FC236}">
                      <a16:creationId xmlns:a16="http://schemas.microsoft.com/office/drawing/2014/main" id="{F80F318B-BF5B-4EE9-B6A6-6F2A62A51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121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8" name="Gráfico 27" descr="Banco de dados">
                  <a:extLst>
                    <a:ext uri="{FF2B5EF4-FFF2-40B4-BE49-F238E27FC236}">
                      <a16:creationId xmlns:a16="http://schemas.microsoft.com/office/drawing/2014/main" id="{D7AE6047-EADE-4FDA-9997-A8A108C40A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267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9" name="Gráfico 28" descr="Banco de dados">
                  <a:extLst>
                    <a:ext uri="{FF2B5EF4-FFF2-40B4-BE49-F238E27FC236}">
                      <a16:creationId xmlns:a16="http://schemas.microsoft.com/office/drawing/2014/main" id="{AA421DC7-CAA0-4862-8A00-3A6B4350E4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413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0" name="Gráfico 29" descr="Banco de dados">
                  <a:extLst>
                    <a:ext uri="{FF2B5EF4-FFF2-40B4-BE49-F238E27FC236}">
                      <a16:creationId xmlns:a16="http://schemas.microsoft.com/office/drawing/2014/main" id="{D2CC57BC-AA27-45E2-88B1-5109E8F897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0076" y="439639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1" name="Gráfico 30" descr="Banco de dados">
                  <a:extLst>
                    <a:ext uri="{FF2B5EF4-FFF2-40B4-BE49-F238E27FC236}">
                      <a16:creationId xmlns:a16="http://schemas.microsoft.com/office/drawing/2014/main" id="{75597CA3-DC4A-4045-A109-B5F6394230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1536" y="4396397"/>
                  <a:ext cx="914400" cy="914400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541D54FA-4CE1-462F-8F88-051D6A05F775}"/>
                </a:ext>
              </a:extLst>
            </p:cNvPr>
            <p:cNvSpPr/>
            <p:nvPr/>
          </p:nvSpPr>
          <p:spPr>
            <a:xfrm>
              <a:off x="4086585" y="4379535"/>
              <a:ext cx="4020408" cy="1600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5" name="Caixa de Texto 2">
            <a:extLst>
              <a:ext uri="{FF2B5EF4-FFF2-40B4-BE49-F238E27FC236}">
                <a16:creationId xmlns:a16="http://schemas.microsoft.com/office/drawing/2014/main" id="{BDF1B240-5C76-4725-8940-17201AE6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20" y="1116223"/>
            <a:ext cx="1039395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/>
              <a:t>Visão geral sobre os painéis de dados</a:t>
            </a:r>
            <a:endParaRPr lang="pt-BR" altLang="pt-BR" dirty="0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51AF12A7-411A-47E0-AD96-DE3CF07FD2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23" b="99398" l="10000" r="95690">
                        <a14:foregroundMark x1="71897" y1="9237" x2="71897" y2="9237"/>
                        <a14:foregroundMark x1="69310" y1="16867" x2="69310" y2="16867"/>
                        <a14:foregroundMark x1="76379" y1="16867" x2="76379" y2="16867"/>
                        <a14:foregroundMark x1="66552" y1="53414" x2="72414" y2="72490"/>
                        <a14:foregroundMark x1="89828" y1="56827" x2="81552" y2="86345"/>
                        <a14:foregroundMark x1="62931" y1="78514" x2="74310" y2="93574"/>
                        <a14:foregroundMark x1="69655" y1="66265" x2="46552" y2="72490"/>
                        <a14:foregroundMark x1="46552" y1="72490" x2="33966" y2="89357"/>
                        <a14:foregroundMark x1="33966" y1="89357" x2="32414" y2="93173"/>
                        <a14:foregroundMark x1="88621" y1="65060" x2="90000" y2="88554"/>
                        <a14:foregroundMark x1="90000" y1="88554" x2="85172" y2="97992"/>
                        <a14:foregroundMark x1="85172" y1="97992" x2="76207" y2="98996"/>
                        <a14:foregroundMark x1="76207" y1="98996" x2="67414" y2="96787"/>
                        <a14:foregroundMark x1="67414" y1="96787" x2="62414" y2="85944"/>
                        <a14:foregroundMark x1="90517" y1="62651" x2="91207" y2="91968"/>
                        <a14:foregroundMark x1="50862" y1="69679" x2="47931" y2="79518"/>
                        <a14:foregroundMark x1="47931" y1="79518" x2="31379" y2="96386"/>
                        <a14:foregroundMark x1="64138" y1="81928" x2="60690" y2="92169"/>
                        <a14:foregroundMark x1="60690" y1="92169" x2="63103" y2="99799"/>
                        <a14:foregroundMark x1="92931" y1="57831" x2="92931" y2="57831"/>
                        <a14:foregroundMark x1="93966" y1="92972" x2="95862" y2="99799"/>
                        <a14:foregroundMark x1="94483" y1="85341" x2="94483" y2="85341"/>
                        <a14:foregroundMark x1="35345" y1="95582" x2="37931" y2="99598"/>
                        <a14:foregroundMark x1="67069" y1="11647" x2="71552" y2="48193"/>
                        <a14:foregroundMark x1="71552" y1="48193" x2="79828" y2="42369"/>
                        <a14:foregroundMark x1="79828" y1="42369" x2="77414" y2="18675"/>
                        <a14:foregroundMark x1="77414" y1="18675" x2="72759" y2="8835"/>
                        <a14:foregroundMark x1="72759" y1="8835" x2="63793" y2="9036"/>
                        <a14:foregroundMark x1="63793" y1="9036" x2="62931" y2="16466"/>
                        <a14:foregroundMark x1="67069" y1="5823" x2="58621" y2="10040"/>
                        <a14:foregroundMark x1="58621" y1="10040" x2="56379" y2="21084"/>
                        <a14:foregroundMark x1="56379" y1="21084" x2="59310" y2="30924"/>
                        <a14:foregroundMark x1="59310" y1="30924" x2="65172" y2="35341"/>
                        <a14:foregroundMark x1="71034" y1="19478" x2="73793" y2="29920"/>
                        <a14:foregroundMark x1="73793" y1="29920" x2="81724" y2="25301"/>
                        <a14:foregroundMark x1="81724" y1="25301" x2="75172" y2="29317"/>
                        <a14:foregroundMark x1="79138" y1="22892" x2="80172" y2="23494"/>
                        <a14:backgroundMark x1="83448" y1="22490" x2="83448" y2="22490"/>
                        <a14:backgroundMark x1="36897" y1="53213" x2="27241" y2="72892"/>
                        <a14:backgroundMark x1="27241" y1="72892" x2="25862" y2="77510"/>
                        <a14:backgroundMark x1="51207" y1="27912" x2="52069" y2="40763"/>
                      </a14:backgroundRemoval>
                    </a14:imgEffect>
                  </a14:imgLayer>
                </a14:imgProps>
              </a:ext>
            </a:extLst>
          </a:blip>
          <a:srcRect l="23038"/>
          <a:stretch/>
        </p:blipFill>
        <p:spPr>
          <a:xfrm>
            <a:off x="5406980" y="2161327"/>
            <a:ext cx="1691576" cy="1887184"/>
          </a:xfrm>
          <a:prstGeom prst="rect">
            <a:avLst/>
          </a:prstGeom>
        </p:spPr>
      </p:pic>
      <p:sp>
        <p:nvSpPr>
          <p:cNvPr id="33" name="Retângulo 32">
            <a:extLst>
              <a:ext uri="{FF2B5EF4-FFF2-40B4-BE49-F238E27FC236}">
                <a16:creationId xmlns:a16="http://schemas.microsoft.com/office/drawing/2014/main" id="{9A80A9E4-DB55-411E-BCB3-D415EA6A0119}"/>
              </a:ext>
            </a:extLst>
          </p:cNvPr>
          <p:cNvSpPr/>
          <p:nvPr/>
        </p:nvSpPr>
        <p:spPr>
          <a:xfrm>
            <a:off x="5347655" y="4048511"/>
            <a:ext cx="2168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Conhecimento técnico e de negócio</a:t>
            </a:r>
          </a:p>
        </p:txBody>
      </p:sp>
      <p:pic>
        <p:nvPicPr>
          <p:cNvPr id="38" name="Gráfico 37" descr="Banco de dados">
            <a:extLst>
              <a:ext uri="{FF2B5EF4-FFF2-40B4-BE49-F238E27FC236}">
                <a16:creationId xmlns:a16="http://schemas.microsoft.com/office/drawing/2014/main" id="{4CDB6D8B-1092-47AB-B6A5-65E049428E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67172" y="4030958"/>
            <a:ext cx="914400" cy="914400"/>
          </a:xfrm>
          <a:prstGeom prst="rect">
            <a:avLst/>
          </a:prstGeom>
        </p:spPr>
      </p:pic>
      <p:sp>
        <p:nvSpPr>
          <p:cNvPr id="39" name="Retângulo 38">
            <a:extLst>
              <a:ext uri="{FF2B5EF4-FFF2-40B4-BE49-F238E27FC236}">
                <a16:creationId xmlns:a16="http://schemas.microsoft.com/office/drawing/2014/main" id="{AE2CCAE1-409B-4EB9-BE94-8DA263AB3A93}"/>
              </a:ext>
            </a:extLst>
          </p:cNvPr>
          <p:cNvSpPr/>
          <p:nvPr/>
        </p:nvSpPr>
        <p:spPr>
          <a:xfrm>
            <a:off x="3075712" y="4818447"/>
            <a:ext cx="2168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Coleta e estruturação de dados</a:t>
            </a:r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8BA56C30-B13D-4184-8B1D-A75C5A238977}"/>
              </a:ext>
            </a:extLst>
          </p:cNvPr>
          <p:cNvCxnSpPr>
            <a:cxnSpLocks/>
          </p:cNvCxnSpPr>
          <p:nvPr/>
        </p:nvCxnSpPr>
        <p:spPr>
          <a:xfrm flipH="1">
            <a:off x="4739566" y="3352313"/>
            <a:ext cx="1207013" cy="1131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9E9DD5F4-1CEA-438E-8479-C927F60283AC}"/>
              </a:ext>
            </a:extLst>
          </p:cNvPr>
          <p:cNvGrpSpPr/>
          <p:nvPr/>
        </p:nvGrpSpPr>
        <p:grpSpPr>
          <a:xfrm>
            <a:off x="8183950" y="2102612"/>
            <a:ext cx="2900934" cy="2269064"/>
            <a:chOff x="9014314" y="2177758"/>
            <a:chExt cx="2900934" cy="2269064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EE7D5B0E-A7EC-41F8-8670-703A826BC43B}"/>
                </a:ext>
              </a:extLst>
            </p:cNvPr>
            <p:cNvSpPr/>
            <p:nvPr/>
          </p:nvSpPr>
          <p:spPr>
            <a:xfrm>
              <a:off x="9014314" y="3523492"/>
              <a:ext cx="290093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Painel</a:t>
              </a:r>
            </a:p>
            <a:p>
              <a:pPr algn="ctr"/>
              <a:r>
                <a:rPr lang="pt-B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Apoio à tomada de decisões</a:t>
              </a:r>
            </a:p>
            <a:p>
              <a:pPr algn="ctr"/>
              <a:r>
                <a:rPr lang="pt-B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Aumento da transparência</a:t>
              </a:r>
            </a:p>
          </p:txBody>
        </p:sp>
        <p:grpSp>
          <p:nvGrpSpPr>
            <p:cNvPr id="49" name="Agrupar 48">
              <a:extLst>
                <a:ext uri="{FF2B5EF4-FFF2-40B4-BE49-F238E27FC236}">
                  <a16:creationId xmlns:a16="http://schemas.microsoft.com/office/drawing/2014/main" id="{97F060DB-9AE3-4A84-AA2D-1264988C2FD3}"/>
                </a:ext>
              </a:extLst>
            </p:cNvPr>
            <p:cNvGrpSpPr/>
            <p:nvPr/>
          </p:nvGrpSpPr>
          <p:grpSpPr>
            <a:xfrm>
              <a:off x="9655192" y="2177758"/>
              <a:ext cx="1619178" cy="1234565"/>
              <a:chOff x="9733034" y="2099943"/>
              <a:chExt cx="1619178" cy="1234565"/>
            </a:xfrm>
          </p:grpSpPr>
          <p:pic>
            <p:nvPicPr>
              <p:cNvPr id="16" name="Gráfico 15" descr="Medidor">
                <a:extLst>
                  <a:ext uri="{FF2B5EF4-FFF2-40B4-BE49-F238E27FC236}">
                    <a16:creationId xmlns:a16="http://schemas.microsoft.com/office/drawing/2014/main" id="{E41617F0-46A4-4C4E-BAEE-4F3D974137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873321" y="2292744"/>
                <a:ext cx="540999" cy="540999"/>
              </a:xfrm>
              <a:prstGeom prst="rect">
                <a:avLst/>
              </a:prstGeom>
            </p:spPr>
          </p:pic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276ED344-EE3F-4BCE-8C0A-3F4ACD556FE8}"/>
                  </a:ext>
                </a:extLst>
              </p:cNvPr>
              <p:cNvSpPr/>
              <p:nvPr/>
            </p:nvSpPr>
            <p:spPr>
              <a:xfrm>
                <a:off x="9733034" y="2099943"/>
                <a:ext cx="1619178" cy="123456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7D6FD3C0-EA9D-40F0-8A93-3078469826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77611" y="2099943"/>
                <a:ext cx="366210" cy="164421"/>
              </a:xfrm>
              <a:prstGeom prst="rect">
                <a:avLst/>
              </a:prstGeom>
            </p:spPr>
          </p:pic>
          <p:pic>
            <p:nvPicPr>
              <p:cNvPr id="20" name="Gráfico 19" descr="Gráfico de barras">
                <a:extLst>
                  <a:ext uri="{FF2B5EF4-FFF2-40B4-BE49-F238E27FC236}">
                    <a16:creationId xmlns:a16="http://schemas.microsoft.com/office/drawing/2014/main" id="{9C601A3C-819C-4BD6-8E15-61F1A9E2B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635933" y="2769721"/>
                <a:ext cx="542048" cy="542048"/>
              </a:xfrm>
              <a:prstGeom prst="rect">
                <a:avLst/>
              </a:prstGeom>
            </p:spPr>
          </p:pic>
          <p:pic>
            <p:nvPicPr>
              <p:cNvPr id="24" name="Gráfico 23" descr="Gráfico de barras com tendência ascendente">
                <a:extLst>
                  <a:ext uri="{FF2B5EF4-FFF2-40B4-BE49-F238E27FC236}">
                    <a16:creationId xmlns:a16="http://schemas.microsoft.com/office/drawing/2014/main" id="{38823D6B-897A-4963-9A9B-1E881BCD7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898268" y="2761674"/>
                <a:ext cx="542048" cy="542048"/>
              </a:xfrm>
              <a:prstGeom prst="rect">
                <a:avLst/>
              </a:prstGeom>
            </p:spPr>
          </p:pic>
          <p:pic>
            <p:nvPicPr>
              <p:cNvPr id="48" name="Gráfico 47" descr="Gráfico de pizza">
                <a:extLst>
                  <a:ext uri="{FF2B5EF4-FFF2-40B4-BE49-F238E27FC236}">
                    <a16:creationId xmlns:a16="http://schemas.microsoft.com/office/drawing/2014/main" id="{762295FB-C2B6-4DEA-85AF-FFDCF3037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0586521" y="2309221"/>
                <a:ext cx="542048" cy="5420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300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ixa de Texto 2">
            <a:extLst>
              <a:ext uri="{FF2B5EF4-FFF2-40B4-BE49-F238E27FC236}">
                <a16:creationId xmlns:a16="http://schemas.microsoft.com/office/drawing/2014/main" id="{BDF1B240-5C76-4725-8940-17201AE62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20" y="1116223"/>
            <a:ext cx="1039395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/>
              <a:t>Exemplos de painéis de dados</a:t>
            </a:r>
            <a:endParaRPr lang="pt-BR" alt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792F843-3BA6-4293-8666-95CBE4203425}"/>
              </a:ext>
            </a:extLst>
          </p:cNvPr>
          <p:cNvSpPr/>
          <p:nvPr/>
        </p:nvSpPr>
        <p:spPr>
          <a:xfrm>
            <a:off x="7887028" y="1906941"/>
            <a:ext cx="3981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hlinkClick r:id="rId3"/>
              </a:rPr>
              <a:t>https://www.gov.br/cgu/pt-br/centrais-de-conteudo/paineis</a:t>
            </a:r>
            <a:r>
              <a:rPr lang="pt-BR" sz="1200" dirty="0"/>
              <a:t>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B67E3F3-613D-4E25-9A93-46928247A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04" y="2302595"/>
            <a:ext cx="2704650" cy="1872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02F53D2-FEBC-4DD8-B256-483052615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0981" y="4612139"/>
            <a:ext cx="2719143" cy="1872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DA349A3-6B9B-4A3A-BA69-D29F0C3FC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590" y="4614388"/>
            <a:ext cx="2736464" cy="1872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2E5F0F6-FE85-47E8-955C-F3FFFF5111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3607" y="4612139"/>
            <a:ext cx="2768615" cy="1872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B3D9A58-61CD-4E38-B489-9C0AF74763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4778" y="2327731"/>
            <a:ext cx="2751551" cy="18720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1ECE342-3AD1-4270-9F97-1DA07ABDB1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5649" y="2302595"/>
            <a:ext cx="2724533" cy="187200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D1D13D7B-5921-4AA8-A581-9E78E46887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9844" y="494089"/>
            <a:ext cx="1562318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2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m 2" descr="Imagem 2"/>
          <p:cNvPicPr>
            <a:picLocks noChangeAspect="1"/>
          </p:cNvPicPr>
          <p:nvPr/>
        </p:nvPicPr>
        <p:blipFill>
          <a:blip r:embed="rId2"/>
          <a:srcRect l="30648"/>
          <a:stretch>
            <a:fillRect/>
          </a:stretch>
        </p:blipFill>
        <p:spPr>
          <a:xfrm>
            <a:off x="0" y="2288"/>
            <a:ext cx="8455474" cy="685571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Retângulo 3"/>
          <p:cNvSpPr/>
          <p:nvPr/>
        </p:nvSpPr>
        <p:spPr>
          <a:xfrm>
            <a:off x="8297333" y="0"/>
            <a:ext cx="3894667" cy="6855712"/>
          </a:xfrm>
          <a:prstGeom prst="rect">
            <a:avLst/>
          </a:prstGeom>
          <a:solidFill>
            <a:srgbClr val="1329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" name="Conector reto 6"/>
          <p:cNvSpPr/>
          <p:nvPr/>
        </p:nvSpPr>
        <p:spPr>
          <a:xfrm>
            <a:off x="4732359" y="2730408"/>
            <a:ext cx="0" cy="1394896"/>
          </a:xfrm>
          <a:prstGeom prst="line">
            <a:avLst/>
          </a:prstGeom>
          <a:ln w="28575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35BC558F-C3EA-43E5-820A-D9199EDF6931}"/>
              </a:ext>
            </a:extLst>
          </p:cNvPr>
          <p:cNvSpPr txBox="1"/>
          <p:nvPr/>
        </p:nvSpPr>
        <p:spPr>
          <a:xfrm>
            <a:off x="4687280" y="2600074"/>
            <a:ext cx="7220106" cy="827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Autofit/>
          </a:bodyPr>
          <a:lstStyle/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5225" b="1"/>
              <a:t> Experiências com modelos de avaliação de risco </a:t>
            </a:r>
            <a:endParaRPr lang="pt-BR" sz="3600" b="0">
              <a:latin typeface="Calibri Light"/>
              <a:ea typeface="Calibri Light"/>
              <a:cs typeface="Calibri Light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9492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 descr="Banco de dados">
            <a:extLst>
              <a:ext uri="{FF2B5EF4-FFF2-40B4-BE49-F238E27FC236}">
                <a16:creationId xmlns:a16="http://schemas.microsoft.com/office/drawing/2014/main" id="{6356B3DB-0E45-4317-87A6-7B6244026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1104" y="3071794"/>
            <a:ext cx="914400" cy="914400"/>
          </a:xfrm>
          <a:prstGeom prst="rect">
            <a:avLst/>
          </a:prstGeom>
        </p:spPr>
      </p:pic>
      <p:grpSp>
        <p:nvGrpSpPr>
          <p:cNvPr id="5" name="Agrupar 4">
            <a:extLst>
              <a:ext uri="{FF2B5EF4-FFF2-40B4-BE49-F238E27FC236}">
                <a16:creationId xmlns:a16="http://schemas.microsoft.com/office/drawing/2014/main" id="{85819A4A-69E7-4F27-BA0C-CF16932E6C94}"/>
              </a:ext>
            </a:extLst>
          </p:cNvPr>
          <p:cNvGrpSpPr/>
          <p:nvPr/>
        </p:nvGrpSpPr>
        <p:grpSpPr>
          <a:xfrm>
            <a:off x="1206412" y="3137684"/>
            <a:ext cx="2023784" cy="1732392"/>
            <a:chOff x="1468711" y="3351846"/>
            <a:chExt cx="2023784" cy="1732392"/>
          </a:xfrm>
        </p:grpSpPr>
        <p:pic>
          <p:nvPicPr>
            <p:cNvPr id="6" name="Gráfico 5" descr="Baixar">
              <a:extLst>
                <a:ext uri="{FF2B5EF4-FFF2-40B4-BE49-F238E27FC236}">
                  <a16:creationId xmlns:a16="http://schemas.microsoft.com/office/drawing/2014/main" id="{C55889AD-F133-4791-BA99-E44B37CD4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9293" y="3351846"/>
              <a:ext cx="782619" cy="782619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E087BB52-7D40-404F-BD65-C276CEF973D1}"/>
                </a:ext>
              </a:extLst>
            </p:cNvPr>
            <p:cNvSpPr/>
            <p:nvPr/>
          </p:nvSpPr>
          <p:spPr>
            <a:xfrm>
              <a:off x="1468711" y="4068575"/>
              <a:ext cx="202378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ko-KR" sz="20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Base histórica </a:t>
              </a:r>
            </a:p>
            <a:p>
              <a:pPr algn="ctr"/>
              <a:r>
                <a:rPr lang="pt-BR" altLang="ko-KR" sz="20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de Transações classificadas</a:t>
              </a:r>
              <a:endParaRPr lang="pt-BR" altLang="ko-KR" sz="1400" b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9" name="Gráfico 8" descr="Robô">
            <a:extLst>
              <a:ext uri="{FF2B5EF4-FFF2-40B4-BE49-F238E27FC236}">
                <a16:creationId xmlns:a16="http://schemas.microsoft.com/office/drawing/2014/main" id="{6BE50152-C113-4F2F-8728-8DD181A0CB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05750" y="3066868"/>
            <a:ext cx="1130425" cy="113042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F131236-CEF5-40E2-8C4C-E903D99C49D8}"/>
              </a:ext>
            </a:extLst>
          </p:cNvPr>
          <p:cNvSpPr/>
          <p:nvPr/>
        </p:nvSpPr>
        <p:spPr>
          <a:xfrm>
            <a:off x="3163433" y="3632080"/>
            <a:ext cx="2023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2800" b="1">
                <a:solidFill>
                  <a:srgbClr val="D29500"/>
                </a:solidFill>
                <a:cs typeface="Arial" pitchFamily="34" charset="0"/>
              </a:rPr>
              <a:t>Algoritmo aprende o padrão histórico </a:t>
            </a:r>
            <a:endParaRPr lang="pt-BR" altLang="ko-KR" b="1">
              <a:solidFill>
                <a:srgbClr val="D29500"/>
              </a:solidFill>
              <a:cs typeface="Arial" pitchFamily="34" charset="0"/>
            </a:endParaRP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556B36FA-F44C-42B0-834C-E40930F19AA0}"/>
              </a:ext>
            </a:extLst>
          </p:cNvPr>
          <p:cNvCxnSpPr>
            <a:cxnSpLocks/>
          </p:cNvCxnSpPr>
          <p:nvPr/>
        </p:nvCxnSpPr>
        <p:spPr>
          <a:xfrm flipH="1">
            <a:off x="2783859" y="3632080"/>
            <a:ext cx="2521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CC75749B-7C1E-4E44-B55E-4C075DED63D0}"/>
              </a:ext>
            </a:extLst>
          </p:cNvPr>
          <p:cNvCxnSpPr>
            <a:cxnSpLocks/>
          </p:cNvCxnSpPr>
          <p:nvPr/>
        </p:nvCxnSpPr>
        <p:spPr>
          <a:xfrm flipH="1" flipV="1">
            <a:off x="6391081" y="3632080"/>
            <a:ext cx="2715056" cy="267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>
            <a:extLst>
              <a:ext uri="{FF2B5EF4-FFF2-40B4-BE49-F238E27FC236}">
                <a16:creationId xmlns:a16="http://schemas.microsoft.com/office/drawing/2014/main" id="{12F9B731-209F-41E5-A03F-5226C546D238}"/>
              </a:ext>
            </a:extLst>
          </p:cNvPr>
          <p:cNvSpPr/>
          <p:nvPr/>
        </p:nvSpPr>
        <p:spPr>
          <a:xfrm>
            <a:off x="6697216" y="3632080"/>
            <a:ext cx="2023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2800" b="1">
                <a:solidFill>
                  <a:srgbClr val="D29500"/>
                </a:solidFill>
                <a:cs typeface="Arial" pitchFamily="34" charset="0"/>
              </a:rPr>
              <a:t>Algoritmo prevê a classificação</a:t>
            </a:r>
            <a:endParaRPr lang="pt-BR" altLang="ko-KR" b="1">
              <a:solidFill>
                <a:srgbClr val="D29500"/>
              </a:solidFill>
              <a:cs typeface="Arial" pitchFamily="34" charset="0"/>
            </a:endParaRPr>
          </a:p>
        </p:txBody>
      </p:sp>
      <p:pic>
        <p:nvPicPr>
          <p:cNvPr id="17" name="Gráfico 16" descr="Baixar">
            <a:extLst>
              <a:ext uri="{FF2B5EF4-FFF2-40B4-BE49-F238E27FC236}">
                <a16:creationId xmlns:a16="http://schemas.microsoft.com/office/drawing/2014/main" id="{288A59CB-E018-42C1-945C-38D00B329B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82218" y="3005903"/>
            <a:ext cx="914400" cy="9144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90A07480-AB58-43CB-802A-BB1FDA33D25B}"/>
              </a:ext>
            </a:extLst>
          </p:cNvPr>
          <p:cNvSpPr/>
          <p:nvPr/>
        </p:nvSpPr>
        <p:spPr>
          <a:xfrm>
            <a:off x="9027526" y="3782344"/>
            <a:ext cx="2023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2800" b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Novas Transações</a:t>
            </a:r>
            <a:endParaRPr lang="pt-BR" altLang="ko-KR" b="1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Caixa de Texto 2">
            <a:extLst>
              <a:ext uri="{FF2B5EF4-FFF2-40B4-BE49-F238E27FC236}">
                <a16:creationId xmlns:a16="http://schemas.microsoft.com/office/drawing/2014/main" id="{99EE8429-BA26-4DC5-A954-49E9366F6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20" y="1116223"/>
            <a:ext cx="10393959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/>
              <a:t>Visão geral sobre os exemplos de modelos de avaliação de riscos com uso de aprendizado de máquina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17210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ector reto 6"/>
          <p:cNvSpPr/>
          <p:nvPr/>
        </p:nvSpPr>
        <p:spPr>
          <a:xfrm>
            <a:off x="4732359" y="2730408"/>
            <a:ext cx="0" cy="1394896"/>
          </a:xfrm>
          <a:prstGeom prst="line">
            <a:avLst/>
          </a:prstGeom>
          <a:ln w="28575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35BC558F-C3EA-43E5-820A-D9199EDF6931}"/>
              </a:ext>
            </a:extLst>
          </p:cNvPr>
          <p:cNvSpPr txBox="1"/>
          <p:nvPr/>
        </p:nvSpPr>
        <p:spPr>
          <a:xfrm>
            <a:off x="1797500" y="3043955"/>
            <a:ext cx="8597000" cy="76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Autofit/>
          </a:bodyPr>
          <a:lstStyle/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6000" b="1">
                <a:solidFill>
                  <a:schemeClr val="accent1">
                    <a:lumMod val="50000"/>
                  </a:schemeClr>
                </a:solidFill>
              </a:rPr>
              <a:t>Malha Fina dos Convênios</a:t>
            </a:r>
          </a:p>
        </p:txBody>
      </p:sp>
    </p:spTree>
    <p:extLst>
      <p:ext uri="{BB962C8B-B14F-4D97-AF65-F5344CB8AC3E}">
        <p14:creationId xmlns:p14="http://schemas.microsoft.com/office/powerpoint/2010/main" val="2970805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C65B973-3DCA-46E2-9315-0B03682FEBEC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Malha Fina dos Convênios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2291BB-F13E-441C-9BAF-8F4E861197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0" y="2044644"/>
            <a:ext cx="8641040" cy="4813356"/>
          </a:xfrm>
          <a:prstGeom prst="rect">
            <a:avLst/>
          </a:prstGeom>
          <a:noFill/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7D36FF7-910B-42A6-90F7-4393CB5154A0}"/>
              </a:ext>
            </a:extLst>
          </p:cNvPr>
          <p:cNvSpPr/>
          <p:nvPr/>
        </p:nvSpPr>
        <p:spPr>
          <a:xfrm>
            <a:off x="3681130" y="1654088"/>
            <a:ext cx="5618910" cy="390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938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Estoque de prestação de contas pendentes de análise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16BB27D-7D8D-46FB-A0A5-3AD11D500F1F}"/>
              </a:ext>
            </a:extLst>
          </p:cNvPr>
          <p:cNvSpPr/>
          <p:nvPr/>
        </p:nvSpPr>
        <p:spPr>
          <a:xfrm>
            <a:off x="8972529" y="2391526"/>
            <a:ext cx="3219471" cy="68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38" b="1">
                <a:solidFill>
                  <a:srgbClr val="D28280"/>
                </a:solidFill>
                <a:latin typeface="Calibri"/>
                <a:cs typeface="Calibri"/>
                <a:sym typeface="Calibri"/>
              </a:rPr>
              <a:t>Estoque prestações de contas pendentes de análise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2826B5B-821D-45C5-9268-41610E1713A2}"/>
              </a:ext>
            </a:extLst>
          </p:cNvPr>
          <p:cNvSpPr/>
          <p:nvPr/>
        </p:nvSpPr>
        <p:spPr>
          <a:xfrm>
            <a:off x="8972529" y="3244714"/>
            <a:ext cx="3219471" cy="68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38" b="1">
                <a:solidFill>
                  <a:srgbClr val="6C95C7"/>
                </a:solidFill>
                <a:latin typeface="Calibri"/>
                <a:cs typeface="Calibri"/>
                <a:sym typeface="Calibri"/>
              </a:rPr>
              <a:t>Entradas de novas prestações de contas para análise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F7BC221-E0EE-4E62-B5BB-2550EA1F8A78}"/>
              </a:ext>
            </a:extLst>
          </p:cNvPr>
          <p:cNvSpPr/>
          <p:nvPr/>
        </p:nvSpPr>
        <p:spPr>
          <a:xfrm>
            <a:off x="8972529" y="3933492"/>
            <a:ext cx="3219471" cy="68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38" b="1">
                <a:solidFill>
                  <a:srgbClr val="8FC34C"/>
                </a:solidFill>
                <a:latin typeface="Calibri"/>
                <a:cs typeface="Calibri"/>
                <a:sym typeface="Calibri"/>
              </a:rPr>
              <a:t>Saída de novas prestações de contas analisadas</a:t>
            </a:r>
          </a:p>
        </p:txBody>
      </p:sp>
    </p:spTree>
    <p:extLst>
      <p:ext uri="{BB962C8B-B14F-4D97-AF65-F5344CB8AC3E}">
        <p14:creationId xmlns:p14="http://schemas.microsoft.com/office/powerpoint/2010/main" val="798879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10194CF9-B145-4BDD-857D-4D557CB9DE74}"/>
              </a:ext>
            </a:extLst>
          </p:cNvPr>
          <p:cNvSpPr/>
          <p:nvPr/>
        </p:nvSpPr>
        <p:spPr>
          <a:xfrm>
            <a:off x="7014394" y="2436600"/>
            <a:ext cx="2434359" cy="1235709"/>
          </a:xfrm>
          <a:prstGeom prst="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/>
              <a:t>Catalisador</a:t>
            </a:r>
          </a:p>
          <a:p>
            <a:pPr algn="ctr"/>
            <a:r>
              <a:rPr lang="pt-BR" sz="1400"/>
              <a:t>Apetite ao Risco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2CE07B9-B512-4FC5-8D85-F93A22219B8F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>
                <a:solidFill>
                  <a:schemeClr val="accent1">
                    <a:lumMod val="50000"/>
                  </a:schemeClr>
                </a:solidFill>
              </a:rPr>
              <a:t>Malha Fina dos Convênios</a:t>
            </a:r>
          </a:p>
        </p:txBody>
      </p:sp>
      <p:pic>
        <p:nvPicPr>
          <p:cNvPr id="11" name="Gráfico 10" descr="Banco de dados">
            <a:extLst>
              <a:ext uri="{FF2B5EF4-FFF2-40B4-BE49-F238E27FC236}">
                <a16:creationId xmlns:a16="http://schemas.microsoft.com/office/drawing/2014/main" id="{0F025194-C96F-4247-847A-F97083E4E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660" y="1974464"/>
            <a:ext cx="914400" cy="91440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488B1FA-7CCD-4EAB-9F49-9DA0EE24DE3A}"/>
              </a:ext>
            </a:extLst>
          </p:cNvPr>
          <p:cNvGrpSpPr/>
          <p:nvPr/>
        </p:nvGrpSpPr>
        <p:grpSpPr>
          <a:xfrm>
            <a:off x="109968" y="2130727"/>
            <a:ext cx="2023784" cy="2532611"/>
            <a:chOff x="1468711" y="3351846"/>
            <a:chExt cx="2023784" cy="2532611"/>
          </a:xfrm>
        </p:grpSpPr>
        <p:pic>
          <p:nvPicPr>
            <p:cNvPr id="14" name="Gráfico 13" descr="Baixar">
              <a:extLst>
                <a:ext uri="{FF2B5EF4-FFF2-40B4-BE49-F238E27FC236}">
                  <a16:creationId xmlns:a16="http://schemas.microsoft.com/office/drawing/2014/main" id="{2471DEB6-A141-4AC4-BF5E-9B2115229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9293" y="3351846"/>
              <a:ext cx="782619" cy="782619"/>
            </a:xfrm>
            <a:prstGeom prst="rect">
              <a:avLst/>
            </a:prstGeom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16C4BB71-E47D-4149-B5AE-CD28B1CCE2FD}"/>
                </a:ext>
              </a:extLst>
            </p:cNvPr>
            <p:cNvSpPr/>
            <p:nvPr/>
          </p:nvSpPr>
          <p:spPr>
            <a:xfrm>
              <a:off x="1468711" y="4068575"/>
              <a:ext cx="202378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ko-KR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Passivo de prestações de contas analisadas</a:t>
              </a:r>
            </a:p>
          </p:txBody>
        </p:sp>
      </p:grpSp>
      <p:pic>
        <p:nvPicPr>
          <p:cNvPr id="16" name="Gráfico 15" descr="Robô">
            <a:extLst>
              <a:ext uri="{FF2B5EF4-FFF2-40B4-BE49-F238E27FC236}">
                <a16:creationId xmlns:a16="http://schemas.microsoft.com/office/drawing/2014/main" id="{2781C77E-B990-43AC-975C-8839800BFA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1507" y="1835720"/>
            <a:ext cx="1130425" cy="1130425"/>
          </a:xfrm>
          <a:prstGeom prst="rect">
            <a:avLst/>
          </a:prstGeom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99DD5303-E1B7-480A-896A-FAF5790927DE}"/>
              </a:ext>
            </a:extLst>
          </p:cNvPr>
          <p:cNvCxnSpPr>
            <a:cxnSpLocks/>
          </p:cNvCxnSpPr>
          <p:nvPr/>
        </p:nvCxnSpPr>
        <p:spPr>
          <a:xfrm flipH="1">
            <a:off x="1701527" y="2400932"/>
            <a:ext cx="39575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D6B5AF0B-CD1F-4AF0-A70D-BA267F59EFAD}"/>
              </a:ext>
            </a:extLst>
          </p:cNvPr>
          <p:cNvCxnSpPr>
            <a:cxnSpLocks/>
          </p:cNvCxnSpPr>
          <p:nvPr/>
        </p:nvCxnSpPr>
        <p:spPr>
          <a:xfrm flipH="1">
            <a:off x="6384032" y="2405868"/>
            <a:ext cx="3957540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>
            <a:extLst>
              <a:ext uri="{FF2B5EF4-FFF2-40B4-BE49-F238E27FC236}">
                <a16:creationId xmlns:a16="http://schemas.microsoft.com/office/drawing/2014/main" id="{C9FDAE8E-AF63-490E-8344-2DEE4E47F2BA}"/>
              </a:ext>
            </a:extLst>
          </p:cNvPr>
          <p:cNvSpPr/>
          <p:nvPr/>
        </p:nvSpPr>
        <p:spPr>
          <a:xfrm>
            <a:off x="2304026" y="1776784"/>
            <a:ext cx="303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2000" b="1" dirty="0">
                <a:solidFill>
                  <a:schemeClr val="tx2"/>
                </a:solidFill>
                <a:cs typeface="Arial" pitchFamily="34" charset="0"/>
              </a:rPr>
              <a:t>Algoritmo aprende a classificação</a:t>
            </a:r>
            <a:endParaRPr lang="pt-BR" altLang="ko-KR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pic>
        <p:nvPicPr>
          <p:cNvPr id="22" name="Gráfico 21" descr="Baixar">
            <a:extLst>
              <a:ext uri="{FF2B5EF4-FFF2-40B4-BE49-F238E27FC236}">
                <a16:creationId xmlns:a16="http://schemas.microsoft.com/office/drawing/2014/main" id="{643436E2-DD53-4AA0-84B3-B257AAEB18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41572" y="1713801"/>
            <a:ext cx="914400" cy="914400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838C6740-4C72-44EF-B8C1-32B5BE300BCE}"/>
              </a:ext>
            </a:extLst>
          </p:cNvPr>
          <p:cNvSpPr/>
          <p:nvPr/>
        </p:nvSpPr>
        <p:spPr>
          <a:xfrm>
            <a:off x="9448753" y="2538695"/>
            <a:ext cx="2662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2800" b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Análise Automatizada das Prestações de Contas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1BCA9C2B-7C25-41D4-9DDC-81E7AEBB00C9}"/>
              </a:ext>
            </a:extLst>
          </p:cNvPr>
          <p:cNvGrpSpPr/>
          <p:nvPr/>
        </p:nvGrpSpPr>
        <p:grpSpPr>
          <a:xfrm>
            <a:off x="3546559" y="4779556"/>
            <a:ext cx="5516380" cy="374754"/>
            <a:chOff x="3546559" y="5201587"/>
            <a:chExt cx="5516380" cy="374754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F9E0007F-BD86-408C-BE33-928FB77C48F6}"/>
                </a:ext>
              </a:extLst>
            </p:cNvPr>
            <p:cNvCxnSpPr/>
            <p:nvPr/>
          </p:nvCxnSpPr>
          <p:spPr>
            <a:xfrm>
              <a:off x="3546559" y="5388964"/>
              <a:ext cx="5516380" cy="0"/>
            </a:xfrm>
            <a:prstGeom prst="line">
              <a:avLst/>
            </a:prstGeom>
            <a:ln w="60325"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A246E2C5-BAA8-4191-8932-06631CCA46F7}"/>
                </a:ext>
              </a:extLst>
            </p:cNvPr>
            <p:cNvCxnSpPr/>
            <p:nvPr/>
          </p:nvCxnSpPr>
          <p:spPr>
            <a:xfrm>
              <a:off x="3546559" y="5201587"/>
              <a:ext cx="0" cy="374754"/>
            </a:xfrm>
            <a:prstGeom prst="line">
              <a:avLst/>
            </a:prstGeom>
            <a:ln w="60325"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B655E033-6A51-4125-9A73-7129933AF2F8}"/>
                </a:ext>
              </a:extLst>
            </p:cNvPr>
            <p:cNvCxnSpPr/>
            <p:nvPr/>
          </p:nvCxnSpPr>
          <p:spPr>
            <a:xfrm>
              <a:off x="9059328" y="5201587"/>
              <a:ext cx="0" cy="374754"/>
            </a:xfrm>
            <a:prstGeom prst="line">
              <a:avLst/>
            </a:prstGeom>
            <a:ln w="60325"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A8F94A38-E6A6-4C41-91AD-7BF230C0ED58}"/>
              </a:ext>
            </a:extLst>
          </p:cNvPr>
          <p:cNvSpPr/>
          <p:nvPr/>
        </p:nvSpPr>
        <p:spPr>
          <a:xfrm>
            <a:off x="2644684" y="5341687"/>
            <a:ext cx="1803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b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</a:t>
            </a:r>
          </a:p>
          <a:p>
            <a:pPr algn="ctr"/>
            <a:r>
              <a:rPr lang="pt-BR">
                <a:latin typeface="Calibri" panose="020F0502020204030204" pitchFamily="34" charset="0"/>
              </a:rPr>
              <a:t>maiores as chances de aprovação</a:t>
            </a:r>
            <a:endParaRPr lang="pt-BR" altLang="ko-KR" b="1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83ED2C0-1AC8-44ED-B279-3D90CE2B3F1F}"/>
              </a:ext>
            </a:extLst>
          </p:cNvPr>
          <p:cNvSpPr/>
          <p:nvPr/>
        </p:nvSpPr>
        <p:spPr>
          <a:xfrm>
            <a:off x="8157453" y="5356215"/>
            <a:ext cx="1803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b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1</a:t>
            </a:r>
          </a:p>
          <a:p>
            <a:pPr algn="ctr"/>
            <a:r>
              <a:rPr lang="pt-BR">
                <a:latin typeface="Calibri" panose="020F0502020204030204" pitchFamily="34" charset="0"/>
              </a:rPr>
              <a:t>maiores as chances de reprovação</a:t>
            </a:r>
            <a:endParaRPr lang="pt-BR" altLang="ko-KR" b="1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1DC0012-084E-4AD2-9328-47C4D0B371EF}"/>
              </a:ext>
            </a:extLst>
          </p:cNvPr>
          <p:cNvSpPr/>
          <p:nvPr/>
        </p:nvSpPr>
        <p:spPr>
          <a:xfrm>
            <a:off x="3479594" y="4195457"/>
            <a:ext cx="5516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2800" b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Nota do convênio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734A1BFB-B531-46AE-ADC1-98ADFF683B71}"/>
              </a:ext>
            </a:extLst>
          </p:cNvPr>
          <p:cNvCxnSpPr>
            <a:cxnSpLocks/>
          </p:cNvCxnSpPr>
          <p:nvPr/>
        </p:nvCxnSpPr>
        <p:spPr>
          <a:xfrm flipV="1">
            <a:off x="6069667" y="2855471"/>
            <a:ext cx="0" cy="1204801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>
            <a:extLst>
              <a:ext uri="{FF2B5EF4-FFF2-40B4-BE49-F238E27FC236}">
                <a16:creationId xmlns:a16="http://schemas.microsoft.com/office/drawing/2014/main" id="{286422B5-471E-4F85-B4EC-B00B486878FF}"/>
              </a:ext>
            </a:extLst>
          </p:cNvPr>
          <p:cNvSpPr/>
          <p:nvPr/>
        </p:nvSpPr>
        <p:spPr>
          <a:xfrm>
            <a:off x="3359307" y="3047511"/>
            <a:ext cx="303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2000" b="1" dirty="0">
                <a:solidFill>
                  <a:schemeClr val="tx2"/>
                </a:solidFill>
                <a:cs typeface="Arial" pitchFamily="34" charset="0"/>
              </a:rPr>
              <a:t>Algoritmo classifica convênios pendentes</a:t>
            </a:r>
            <a:endParaRPr lang="pt-BR" altLang="ko-KR" sz="1400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23" grpId="0"/>
      <p:bldP spid="31" grpId="0"/>
      <p:bldP spid="32" grpId="0"/>
      <p:bldP spid="33" grpId="0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3680211D-87E5-4DDB-A25B-C29888CB133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6" y="1913206"/>
            <a:ext cx="7989539" cy="4383477"/>
          </a:xfrm>
          <a:prstGeom prst="rect">
            <a:avLst/>
          </a:prstGeom>
          <a:noFill/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2CE07B9-B512-4FC5-8D85-F93A22219B8F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>
                <a:solidFill>
                  <a:schemeClr val="accent1">
                    <a:lumMod val="50000"/>
                  </a:schemeClr>
                </a:solidFill>
              </a:rPr>
              <a:t>Malha Fina dos Convênios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51511BD-9A37-46E5-98D9-DB4262EAA73D}"/>
              </a:ext>
            </a:extLst>
          </p:cNvPr>
          <p:cNvSpPr/>
          <p:nvPr/>
        </p:nvSpPr>
        <p:spPr>
          <a:xfrm>
            <a:off x="8456081" y="4718825"/>
            <a:ext cx="3735919" cy="68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38" b="1">
                <a:solidFill>
                  <a:srgbClr val="D28280"/>
                </a:solidFill>
                <a:latin typeface="Calibri"/>
                <a:cs typeface="Calibri"/>
                <a:sym typeface="Calibri"/>
              </a:rPr>
              <a:t>Taxa de falsos positivos em relação ao total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5D8057E-2702-4B16-B898-A57379993F93}"/>
              </a:ext>
            </a:extLst>
          </p:cNvPr>
          <p:cNvSpPr/>
          <p:nvPr/>
        </p:nvSpPr>
        <p:spPr>
          <a:xfrm>
            <a:off x="8456081" y="1913206"/>
            <a:ext cx="3735919" cy="390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38" b="1">
                <a:solidFill>
                  <a:srgbClr val="6C95C7"/>
                </a:solidFill>
                <a:latin typeface="Calibri"/>
                <a:cs typeface="Calibri"/>
                <a:sym typeface="Calibri"/>
              </a:rPr>
              <a:t>Distribuição acumulada de notas</a:t>
            </a:r>
          </a:p>
        </p:txBody>
      </p:sp>
    </p:spTree>
    <p:extLst>
      <p:ext uri="{BB962C8B-B14F-4D97-AF65-F5344CB8AC3E}">
        <p14:creationId xmlns:p14="http://schemas.microsoft.com/office/powerpoint/2010/main" val="14127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m 2" descr="Imagem 2"/>
          <p:cNvPicPr>
            <a:picLocks noChangeAspect="1"/>
          </p:cNvPicPr>
          <p:nvPr/>
        </p:nvPicPr>
        <p:blipFill>
          <a:blip r:embed="rId2"/>
          <a:srcRect l="30648"/>
          <a:stretch>
            <a:fillRect/>
          </a:stretch>
        </p:blipFill>
        <p:spPr>
          <a:xfrm>
            <a:off x="0" y="2288"/>
            <a:ext cx="8455474" cy="685571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Retângulo 3"/>
          <p:cNvSpPr/>
          <p:nvPr/>
        </p:nvSpPr>
        <p:spPr>
          <a:xfrm>
            <a:off x="8297333" y="0"/>
            <a:ext cx="3894667" cy="6855712"/>
          </a:xfrm>
          <a:prstGeom prst="rect">
            <a:avLst/>
          </a:prstGeom>
          <a:solidFill>
            <a:srgbClr val="1329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Título 4"/>
          <p:cNvSpPr txBox="1"/>
          <p:nvPr/>
        </p:nvSpPr>
        <p:spPr>
          <a:xfrm>
            <a:off x="4687280" y="3013965"/>
            <a:ext cx="7220106" cy="827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Autofit/>
          </a:bodyPr>
          <a:lstStyle/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5225" b="1"/>
              <a:t> Contexto </a:t>
            </a:r>
            <a:endParaRPr lang="pt-BR" sz="3600" b="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111" name="Conector reto 6"/>
          <p:cNvSpPr/>
          <p:nvPr/>
        </p:nvSpPr>
        <p:spPr>
          <a:xfrm>
            <a:off x="4732359" y="2730408"/>
            <a:ext cx="0" cy="1394896"/>
          </a:xfrm>
          <a:prstGeom prst="line">
            <a:avLst/>
          </a:prstGeom>
          <a:ln w="28575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757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D6FA671-E6DC-4A14-A140-B96A1194CDE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281"/>
            <a:ext cx="9103044" cy="4323489"/>
          </a:xfrm>
          <a:prstGeom prst="rect">
            <a:avLst/>
          </a:prstGeom>
          <a:noFill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F639B5-96AD-4DF5-A069-9FDD2980E82A}"/>
              </a:ext>
            </a:extLst>
          </p:cNvPr>
          <p:cNvSpPr txBox="1"/>
          <p:nvPr/>
        </p:nvSpPr>
        <p:spPr>
          <a:xfrm>
            <a:off x="51760" y="6003093"/>
            <a:ext cx="12090326" cy="868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40362" algn="l"/>
              </a:tabLst>
            </a:pPr>
            <a:r>
              <a:rPr lang="pt-BR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Redução do estoque, mesmo tendo sido usado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40362" algn="l"/>
              </a:tabLst>
            </a:pPr>
            <a:r>
              <a:rPr lang="pt-BR" sz="24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menos de 25% dos instrumentos possíveis</a:t>
            </a:r>
            <a:endParaRPr lang="pt-BR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7C0FB64-3A5C-4F4D-9C22-0CF8B193CCC1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>
                <a:solidFill>
                  <a:schemeClr val="accent1">
                    <a:lumMod val="50000"/>
                  </a:schemeClr>
                </a:solidFill>
              </a:rPr>
              <a:t>Malha Fina dos Convênios - Resultados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76B1966-F9BD-4886-BE4F-0CA6B3603DEB}"/>
              </a:ext>
            </a:extLst>
          </p:cNvPr>
          <p:cNvSpPr/>
          <p:nvPr/>
        </p:nvSpPr>
        <p:spPr>
          <a:xfrm>
            <a:off x="8972528" y="2740222"/>
            <a:ext cx="3219471" cy="68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38" b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Estoque prestações de contas pendentes de análise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C7E7886-EF42-4085-981F-01A28582F281}"/>
              </a:ext>
            </a:extLst>
          </p:cNvPr>
          <p:cNvSpPr/>
          <p:nvPr/>
        </p:nvSpPr>
        <p:spPr>
          <a:xfrm>
            <a:off x="8972527" y="1674063"/>
            <a:ext cx="3219471" cy="68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38" b="1">
                <a:solidFill>
                  <a:srgbClr val="FFC000"/>
                </a:solidFill>
                <a:cs typeface="Calibri"/>
                <a:sym typeface="Calibri"/>
              </a:rPr>
              <a:t>Projeção do estoque sem o uso da ferramenta </a:t>
            </a:r>
            <a:endParaRPr lang="pt-BR" sz="1938" b="1">
              <a:solidFill>
                <a:srgbClr val="FFC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DF50D2B-4177-4525-90D0-F6A281ED0B48}"/>
              </a:ext>
            </a:extLst>
          </p:cNvPr>
          <p:cNvSpPr/>
          <p:nvPr/>
        </p:nvSpPr>
        <p:spPr>
          <a:xfrm>
            <a:off x="8972529" y="4828187"/>
            <a:ext cx="3219471" cy="68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38" b="1">
                <a:solidFill>
                  <a:srgbClr val="EF9150"/>
                </a:solidFill>
                <a:latin typeface="Calibri"/>
                <a:cs typeface="Calibri"/>
                <a:sym typeface="Calibri"/>
              </a:rPr>
              <a:t>Saída de novas prestações de contas analisadas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073A0C9-E478-4DB0-913B-C7685ABBAC62}"/>
              </a:ext>
            </a:extLst>
          </p:cNvPr>
          <p:cNvSpPr/>
          <p:nvPr/>
        </p:nvSpPr>
        <p:spPr>
          <a:xfrm>
            <a:off x="8972529" y="3984107"/>
            <a:ext cx="3219471" cy="68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38" b="1">
                <a:solidFill>
                  <a:srgbClr val="6C95C7"/>
                </a:solidFill>
                <a:latin typeface="Calibri"/>
                <a:cs typeface="Calibri"/>
                <a:sym typeface="Calibri"/>
              </a:rPr>
              <a:t>Entradas de novas prestações de contas para análise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40EE833-495A-4B9B-AA24-54A5DC764FFC}"/>
              </a:ext>
            </a:extLst>
          </p:cNvPr>
          <p:cNvGrpSpPr/>
          <p:nvPr/>
        </p:nvGrpSpPr>
        <p:grpSpPr>
          <a:xfrm rot="5400000">
            <a:off x="8241429" y="2406001"/>
            <a:ext cx="1087442" cy="374754"/>
            <a:chOff x="3546559" y="5201587"/>
            <a:chExt cx="5516380" cy="374754"/>
          </a:xfrm>
          <a:solidFill>
            <a:schemeClr val="accent6"/>
          </a:solidFill>
        </p:grpSpPr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810C69EA-3E9B-4D4A-A048-D117E86971C4}"/>
                </a:ext>
              </a:extLst>
            </p:cNvPr>
            <p:cNvCxnSpPr/>
            <p:nvPr/>
          </p:nvCxnSpPr>
          <p:spPr>
            <a:xfrm>
              <a:off x="3546559" y="5388964"/>
              <a:ext cx="5516380" cy="0"/>
            </a:xfrm>
            <a:prstGeom prst="line">
              <a:avLst/>
            </a:prstGeom>
            <a:grpFill/>
            <a:ln w="60325">
              <a:solidFill>
                <a:schemeClr val="accent6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D5F08B25-5C45-4CBA-99E6-527CCE8213FC}"/>
                </a:ext>
              </a:extLst>
            </p:cNvPr>
            <p:cNvCxnSpPr/>
            <p:nvPr/>
          </p:nvCxnSpPr>
          <p:spPr>
            <a:xfrm>
              <a:off x="3546559" y="5201587"/>
              <a:ext cx="0" cy="374754"/>
            </a:xfrm>
            <a:prstGeom prst="line">
              <a:avLst/>
            </a:prstGeom>
            <a:grpFill/>
            <a:ln w="60325">
              <a:solidFill>
                <a:schemeClr val="accent6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6AD4B640-85E4-47A3-A87E-0B549DB7761E}"/>
                </a:ext>
              </a:extLst>
            </p:cNvPr>
            <p:cNvCxnSpPr/>
            <p:nvPr/>
          </p:nvCxnSpPr>
          <p:spPr>
            <a:xfrm>
              <a:off x="9059328" y="5201587"/>
              <a:ext cx="0" cy="374754"/>
            </a:xfrm>
            <a:prstGeom prst="line">
              <a:avLst/>
            </a:prstGeom>
            <a:grpFill/>
            <a:ln w="60325">
              <a:solidFill>
                <a:schemeClr val="accent6"/>
              </a:solidFill>
              <a:prstDash val="soli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o Explicativo: Linha 1">
            <a:extLst>
              <a:ext uri="{FF2B5EF4-FFF2-40B4-BE49-F238E27FC236}">
                <a16:creationId xmlns:a16="http://schemas.microsoft.com/office/drawing/2014/main" id="{51429381-F736-4D74-9A64-F59CFA3377EC}"/>
              </a:ext>
            </a:extLst>
          </p:cNvPr>
          <p:cNvSpPr/>
          <p:nvPr/>
        </p:nvSpPr>
        <p:spPr>
          <a:xfrm>
            <a:off x="4139027" y="1796993"/>
            <a:ext cx="2067951" cy="565846"/>
          </a:xfrm>
          <a:prstGeom prst="borderCallout1">
            <a:avLst>
              <a:gd name="adj1" fmla="val 25244"/>
              <a:gd name="adj2" fmla="val 99830"/>
              <a:gd name="adj3" fmla="val 149422"/>
              <a:gd name="adj4" fmla="val 22561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/>
              <a:t>Efeito positivo</a:t>
            </a:r>
          </a:p>
        </p:txBody>
      </p:sp>
      <p:sp>
        <p:nvSpPr>
          <p:cNvPr id="17" name="Texto Explicativo: Linha 16">
            <a:extLst>
              <a:ext uri="{FF2B5EF4-FFF2-40B4-BE49-F238E27FC236}">
                <a16:creationId xmlns:a16="http://schemas.microsoft.com/office/drawing/2014/main" id="{1C26BEF6-4CCA-4FDB-BF68-16079CDF1BAD}"/>
              </a:ext>
            </a:extLst>
          </p:cNvPr>
          <p:cNvSpPr/>
          <p:nvPr/>
        </p:nvSpPr>
        <p:spPr>
          <a:xfrm>
            <a:off x="2686932" y="2900727"/>
            <a:ext cx="3520047" cy="1239078"/>
          </a:xfrm>
          <a:prstGeom prst="borderCallout1">
            <a:avLst>
              <a:gd name="adj1" fmla="val 25244"/>
              <a:gd name="adj2" fmla="val 99830"/>
              <a:gd name="adj3" fmla="val 120065"/>
              <a:gd name="adj4" fmla="val 12604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/>
              <a:t>Capacidade de análise superior à demanda pela 1ª vez em 10 anos</a:t>
            </a:r>
          </a:p>
        </p:txBody>
      </p:sp>
    </p:spTree>
    <p:extLst>
      <p:ext uri="{BB962C8B-B14F-4D97-AF65-F5344CB8AC3E}">
        <p14:creationId xmlns:p14="http://schemas.microsoft.com/office/powerpoint/2010/main" val="28046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ector reto 6"/>
          <p:cNvSpPr/>
          <p:nvPr/>
        </p:nvSpPr>
        <p:spPr>
          <a:xfrm>
            <a:off x="4732359" y="2730408"/>
            <a:ext cx="0" cy="1394896"/>
          </a:xfrm>
          <a:prstGeom prst="line">
            <a:avLst/>
          </a:prstGeom>
          <a:ln w="28575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35BC558F-C3EA-43E5-820A-D9199EDF6931}"/>
              </a:ext>
            </a:extLst>
          </p:cNvPr>
          <p:cNvSpPr txBox="1"/>
          <p:nvPr/>
        </p:nvSpPr>
        <p:spPr>
          <a:xfrm>
            <a:off x="1797500" y="3043955"/>
            <a:ext cx="8597000" cy="76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Autofit/>
          </a:bodyPr>
          <a:lstStyle/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6000" b="1">
                <a:solidFill>
                  <a:schemeClr val="accent1">
                    <a:lumMod val="50000"/>
                  </a:schemeClr>
                </a:solidFill>
              </a:rPr>
              <a:t>Malha Fina do FNDE</a:t>
            </a:r>
          </a:p>
        </p:txBody>
      </p:sp>
    </p:spTree>
    <p:extLst>
      <p:ext uri="{BB962C8B-B14F-4D97-AF65-F5344CB8AC3E}">
        <p14:creationId xmlns:p14="http://schemas.microsoft.com/office/powerpoint/2010/main" val="2639463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10194CF9-B145-4BDD-857D-4D557CB9DE74}"/>
              </a:ext>
            </a:extLst>
          </p:cNvPr>
          <p:cNvSpPr/>
          <p:nvPr/>
        </p:nvSpPr>
        <p:spPr>
          <a:xfrm>
            <a:off x="7014394" y="2436600"/>
            <a:ext cx="2434359" cy="1235709"/>
          </a:xfrm>
          <a:prstGeom prst="triangl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/>
              <a:t>Catalisador</a:t>
            </a:r>
          </a:p>
          <a:p>
            <a:pPr algn="ctr"/>
            <a:r>
              <a:rPr lang="pt-BR" sz="1400"/>
              <a:t>Apetite ao Risco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2CE07B9-B512-4FC5-8D85-F93A22219B8F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Malha Fina do FNDE</a:t>
            </a:r>
          </a:p>
        </p:txBody>
      </p:sp>
      <p:pic>
        <p:nvPicPr>
          <p:cNvPr id="11" name="Gráfico 10" descr="Banco de dados">
            <a:extLst>
              <a:ext uri="{FF2B5EF4-FFF2-40B4-BE49-F238E27FC236}">
                <a16:creationId xmlns:a16="http://schemas.microsoft.com/office/drawing/2014/main" id="{0F025194-C96F-4247-847A-F97083E4E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660" y="1974464"/>
            <a:ext cx="914400" cy="914400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488B1FA-7CCD-4EAB-9F49-9DA0EE24DE3A}"/>
              </a:ext>
            </a:extLst>
          </p:cNvPr>
          <p:cNvGrpSpPr/>
          <p:nvPr/>
        </p:nvGrpSpPr>
        <p:grpSpPr>
          <a:xfrm>
            <a:off x="109968" y="2130727"/>
            <a:ext cx="2023784" cy="2532611"/>
            <a:chOff x="1468711" y="3351846"/>
            <a:chExt cx="2023784" cy="2532611"/>
          </a:xfrm>
        </p:grpSpPr>
        <p:pic>
          <p:nvPicPr>
            <p:cNvPr id="14" name="Gráfico 13" descr="Baixar">
              <a:extLst>
                <a:ext uri="{FF2B5EF4-FFF2-40B4-BE49-F238E27FC236}">
                  <a16:creationId xmlns:a16="http://schemas.microsoft.com/office/drawing/2014/main" id="{2471DEB6-A141-4AC4-BF5E-9B2115229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89293" y="3351846"/>
              <a:ext cx="782619" cy="782619"/>
            </a:xfrm>
            <a:prstGeom prst="rect">
              <a:avLst/>
            </a:prstGeom>
          </p:spPr>
        </p:pic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16C4BB71-E47D-4149-B5AE-CD28B1CCE2FD}"/>
                </a:ext>
              </a:extLst>
            </p:cNvPr>
            <p:cNvSpPr/>
            <p:nvPr/>
          </p:nvSpPr>
          <p:spPr>
            <a:xfrm>
              <a:off x="1468711" y="4068575"/>
              <a:ext cx="202378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ko-KR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Passivo de prestações de contas analisadas</a:t>
              </a:r>
            </a:p>
          </p:txBody>
        </p:sp>
      </p:grpSp>
      <p:pic>
        <p:nvPicPr>
          <p:cNvPr id="16" name="Gráfico 15" descr="Robô">
            <a:extLst>
              <a:ext uri="{FF2B5EF4-FFF2-40B4-BE49-F238E27FC236}">
                <a16:creationId xmlns:a16="http://schemas.microsoft.com/office/drawing/2014/main" id="{2781C77E-B990-43AC-975C-8839800BFA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1507" y="1835720"/>
            <a:ext cx="1130425" cy="1130425"/>
          </a:xfrm>
          <a:prstGeom prst="rect">
            <a:avLst/>
          </a:prstGeom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99DD5303-E1B7-480A-896A-FAF5790927DE}"/>
              </a:ext>
            </a:extLst>
          </p:cNvPr>
          <p:cNvCxnSpPr>
            <a:cxnSpLocks/>
          </p:cNvCxnSpPr>
          <p:nvPr/>
        </p:nvCxnSpPr>
        <p:spPr>
          <a:xfrm flipH="1">
            <a:off x="1701527" y="2400932"/>
            <a:ext cx="39575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D6B5AF0B-CD1F-4AF0-A70D-BA267F59EFAD}"/>
              </a:ext>
            </a:extLst>
          </p:cNvPr>
          <p:cNvCxnSpPr>
            <a:cxnSpLocks/>
          </p:cNvCxnSpPr>
          <p:nvPr/>
        </p:nvCxnSpPr>
        <p:spPr>
          <a:xfrm flipH="1">
            <a:off x="6384032" y="2405868"/>
            <a:ext cx="3957540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áfico 21" descr="Baixar">
            <a:extLst>
              <a:ext uri="{FF2B5EF4-FFF2-40B4-BE49-F238E27FC236}">
                <a16:creationId xmlns:a16="http://schemas.microsoft.com/office/drawing/2014/main" id="{643436E2-DD53-4AA0-84B3-B257AAEB18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41572" y="1713801"/>
            <a:ext cx="914400" cy="914400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838C6740-4C72-44EF-B8C1-32B5BE300BCE}"/>
              </a:ext>
            </a:extLst>
          </p:cNvPr>
          <p:cNvSpPr/>
          <p:nvPr/>
        </p:nvSpPr>
        <p:spPr>
          <a:xfrm>
            <a:off x="9448753" y="2538695"/>
            <a:ext cx="2662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2800" b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Análise Automatizada das Prestações de Contas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35D2B2BE-2037-4130-91C2-3F8B1B2C2CA5}"/>
              </a:ext>
            </a:extLst>
          </p:cNvPr>
          <p:cNvSpPr/>
          <p:nvPr/>
        </p:nvSpPr>
        <p:spPr>
          <a:xfrm>
            <a:off x="2304026" y="1776784"/>
            <a:ext cx="303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2000" b="1" dirty="0">
                <a:solidFill>
                  <a:schemeClr val="tx2"/>
                </a:solidFill>
                <a:cs typeface="Arial" pitchFamily="34" charset="0"/>
              </a:rPr>
              <a:t>Algoritmo aprende a classificação</a:t>
            </a:r>
            <a:endParaRPr lang="pt-BR" altLang="ko-KR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E02C86-92DE-405C-A7DC-3AFEFF530BCE}"/>
              </a:ext>
            </a:extLst>
          </p:cNvPr>
          <p:cNvSpPr/>
          <p:nvPr/>
        </p:nvSpPr>
        <p:spPr>
          <a:xfrm>
            <a:off x="4519377" y="2865191"/>
            <a:ext cx="303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2000" b="1" dirty="0">
                <a:solidFill>
                  <a:schemeClr val="tx2"/>
                </a:solidFill>
                <a:cs typeface="Arial" pitchFamily="34" charset="0"/>
              </a:rPr>
              <a:t>Algoritmo classifica convênios pendentes</a:t>
            </a:r>
            <a:endParaRPr lang="pt-BR" altLang="ko-KR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B3A4095-55F4-41F4-A731-FBF8446A3417}"/>
              </a:ext>
            </a:extLst>
          </p:cNvPr>
          <p:cNvSpPr/>
          <p:nvPr/>
        </p:nvSpPr>
        <p:spPr>
          <a:xfrm>
            <a:off x="4220550" y="4663338"/>
            <a:ext cx="3750899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>
                    <a:lumMod val="50000"/>
                  </a:schemeClr>
                </a:solidFill>
              </a:rPr>
              <a:t>2.791 Analisados</a:t>
            </a:r>
          </a:p>
          <a:p>
            <a:pPr lvl="0" algn="ctr"/>
            <a:endParaRPr lang="pt-BR" sz="1050" b="1" dirty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r>
              <a:rPr lang="pt-BR" sz="3200" b="1" dirty="0">
                <a:solidFill>
                  <a:schemeClr val="tx2">
                    <a:lumMod val="75000"/>
                  </a:schemeClr>
                </a:solidFill>
              </a:rPr>
              <a:t>180 mil </a:t>
            </a:r>
          </a:p>
          <a:p>
            <a:pPr lvl="0"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prestações de contas do PNAE, PNATE e PDDE de 2011 a 2018 </a:t>
            </a:r>
            <a:r>
              <a:rPr lang="pt-BR" b="1" u="sng" dirty="0">
                <a:solidFill>
                  <a:schemeClr val="tx2">
                    <a:lumMod val="75000"/>
                  </a:schemeClr>
                </a:solidFill>
              </a:rPr>
              <a:t>sem análise</a:t>
            </a:r>
          </a:p>
          <a:p>
            <a:pPr lvl="0"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(117 Mil com informação financeira)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F9EA359C-A398-46B1-9E71-1CD1C5A86F34}"/>
              </a:ext>
            </a:extLst>
          </p:cNvPr>
          <p:cNvGrpSpPr/>
          <p:nvPr/>
        </p:nvGrpSpPr>
        <p:grpSpPr>
          <a:xfrm>
            <a:off x="9170754" y="4919529"/>
            <a:ext cx="2940983" cy="1813606"/>
            <a:chOff x="8423638" y="3410295"/>
            <a:chExt cx="2940983" cy="1813606"/>
          </a:xfrm>
        </p:grpSpPr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4A415A5A-21FF-47CC-9CFF-94558179931F}"/>
                </a:ext>
              </a:extLst>
            </p:cNvPr>
            <p:cNvSpPr/>
            <p:nvPr/>
          </p:nvSpPr>
          <p:spPr>
            <a:xfrm>
              <a:off x="8423638" y="3410295"/>
              <a:ext cx="2940983" cy="18136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BE11D9EA-AD2D-411D-B06A-5980743F68CB}"/>
                </a:ext>
              </a:extLst>
            </p:cNvPr>
            <p:cNvSpPr txBox="1"/>
            <p:nvPr/>
          </p:nvSpPr>
          <p:spPr>
            <a:xfrm>
              <a:off x="8423638" y="3410295"/>
              <a:ext cx="2940983" cy="1813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200" b="1" kern="1200" dirty="0">
                  <a:solidFill>
                    <a:schemeClr val="tx2">
                      <a:lumMod val="75000"/>
                    </a:schemeClr>
                  </a:solidFill>
                </a:rPr>
                <a:t>R$ 720 milhões </a:t>
              </a:r>
              <a:r>
                <a:rPr lang="pt-BR" sz="1800" kern="1200" dirty="0">
                  <a:solidFill>
                    <a:schemeClr val="tx2">
                      <a:lumMod val="75000"/>
                    </a:schemeClr>
                  </a:solidFill>
                </a:rPr>
                <a:t>de benefício financeiro imediato. Pode chegar em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b="1" dirty="0">
                  <a:solidFill>
                    <a:schemeClr val="tx2">
                      <a:lumMod val="75000"/>
                    </a:schemeClr>
                  </a:solidFill>
                </a:rPr>
                <a:t>R$ 2 Bilhões</a:t>
              </a:r>
              <a:endParaRPr lang="pt-BR" sz="20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46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  <p:bldP spid="24" grpId="0"/>
      <p:bldP spid="26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561D46E2-DD87-408D-B3A9-C8C869BF1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04343"/>
              </p:ext>
            </p:extLst>
          </p:nvPr>
        </p:nvGraphicFramePr>
        <p:xfrm>
          <a:off x="2596302" y="2693991"/>
          <a:ext cx="7319486" cy="2859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5214">
                  <a:extLst>
                    <a:ext uri="{9D8B030D-6E8A-4147-A177-3AD203B41FA5}">
                      <a16:colId xmlns:a16="http://schemas.microsoft.com/office/drawing/2014/main" val="1784696871"/>
                    </a:ext>
                  </a:extLst>
                </a:gridCol>
                <a:gridCol w="1493945">
                  <a:extLst>
                    <a:ext uri="{9D8B030D-6E8A-4147-A177-3AD203B41FA5}">
                      <a16:colId xmlns:a16="http://schemas.microsoft.com/office/drawing/2014/main" val="2351167335"/>
                    </a:ext>
                  </a:extLst>
                </a:gridCol>
                <a:gridCol w="1090327">
                  <a:extLst>
                    <a:ext uri="{9D8B030D-6E8A-4147-A177-3AD203B41FA5}">
                      <a16:colId xmlns:a16="http://schemas.microsoft.com/office/drawing/2014/main" val="980352433"/>
                    </a:ext>
                  </a:extLst>
                </a:gridCol>
              </a:tblGrid>
              <a:tr h="323587">
                <a:tc>
                  <a:txBody>
                    <a:bodyPr/>
                    <a:lstStyle/>
                    <a:p>
                      <a:r>
                        <a:rPr lang="pt-BR" sz="2000" baseline="0" dirty="0">
                          <a:latin typeface="+mn-lt"/>
                        </a:rPr>
                        <a:t>Valor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aseline="0" dirty="0">
                          <a:latin typeface="+mn-lt"/>
                        </a:rPr>
                        <a:t>Quantidade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aseline="0" dirty="0">
                          <a:latin typeface="+mn-lt"/>
                        </a:rPr>
                        <a:t>Análise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580475"/>
                  </a:ext>
                </a:extLst>
              </a:tr>
              <a:tr h="558520">
                <a:tc>
                  <a:txBody>
                    <a:bodyPr/>
                    <a:lstStyle/>
                    <a:p>
                      <a:pPr algn="ctr"/>
                      <a:r>
                        <a:rPr lang="pt-BR" sz="2000" b="0" i="0" baseline="0">
                          <a:effectLst/>
                          <a:latin typeface="+mn-lt"/>
                        </a:rPr>
                        <a:t>Valor do repasse maior que 1 milhão</a:t>
                      </a:r>
                      <a:endParaRPr lang="pt-BR" sz="2000" baseline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0" i="0" baseline="0" dirty="0">
                          <a:effectLst/>
                          <a:latin typeface="+mn-lt"/>
                        </a:rPr>
                        <a:t>4.053</a:t>
                      </a:r>
                      <a:endParaRPr lang="pt-BR" sz="2000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aseline="0" dirty="0">
                          <a:latin typeface="+mn-lt"/>
                        </a:rPr>
                        <a:t>Humana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6473011"/>
                  </a:ext>
                </a:extLst>
              </a:tr>
              <a:tr h="797887">
                <a:tc>
                  <a:txBody>
                    <a:bodyPr/>
                    <a:lstStyle/>
                    <a:p>
                      <a:pPr algn="ctr"/>
                      <a:r>
                        <a:rPr lang="pt-BR" sz="2000" b="0" i="0" baseline="0" dirty="0">
                          <a:effectLst/>
                          <a:latin typeface="+mn-lt"/>
                        </a:rPr>
                        <a:t>Valor do repasse entre 80 mil e 1 milhão</a:t>
                      </a:r>
                      <a:endParaRPr lang="pt-BR" sz="2000" baseline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i="0" baseline="0" dirty="0">
                          <a:effectLst/>
                          <a:latin typeface="+mn-lt"/>
                        </a:rPr>
                        <a:t>51.263</a:t>
                      </a:r>
                      <a:endParaRPr lang="pt-BR" sz="2000" b="1" baseline="0" dirty="0"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b="0" baseline="0" dirty="0">
                          <a:latin typeface="+mn-lt"/>
                        </a:rPr>
                        <a:t>Malha fina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6356343"/>
                  </a:ext>
                </a:extLst>
              </a:tr>
              <a:tr h="558520">
                <a:tc>
                  <a:txBody>
                    <a:bodyPr/>
                    <a:lstStyle/>
                    <a:p>
                      <a:pPr algn="ctr"/>
                      <a:r>
                        <a:rPr lang="pt-BR" sz="2000" b="0" i="0" baseline="0">
                          <a:effectLst/>
                          <a:latin typeface="+mn-lt"/>
                        </a:rPr>
                        <a:t>Valor do repasse menor que 80 mil</a:t>
                      </a:r>
                      <a:endParaRPr lang="pt-BR" sz="2000" baseline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i="0" baseline="0">
                          <a:effectLst/>
                          <a:latin typeface="+mn-lt"/>
                        </a:rPr>
                        <a:t>62.027</a:t>
                      </a:r>
                      <a:endParaRPr lang="pt-BR" sz="2000" b="1" baseline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r"/>
                      <a:endParaRPr lang="pt-BR" sz="2000" b="1" baseline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2117374"/>
                  </a:ext>
                </a:extLst>
              </a:tr>
              <a:tr h="419670">
                <a:tc>
                  <a:txBody>
                    <a:bodyPr/>
                    <a:lstStyle/>
                    <a:p>
                      <a:endParaRPr lang="pt-BR" sz="3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aseline="0" dirty="0">
                          <a:latin typeface="+mn-lt"/>
                        </a:rPr>
                        <a:t>117.343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baseline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937972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BB70FC26-9A14-40E2-B891-E1E8F14386F9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Malha Fina do FNDE</a:t>
            </a:r>
          </a:p>
        </p:txBody>
      </p:sp>
    </p:spTree>
    <p:extLst>
      <p:ext uri="{BB962C8B-B14F-4D97-AF65-F5344CB8AC3E}">
        <p14:creationId xmlns:p14="http://schemas.microsoft.com/office/powerpoint/2010/main" val="1117339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956FC2C-0774-4322-98B9-06A7A8AC46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3906" r="3262" b="4450"/>
          <a:stretch/>
        </p:blipFill>
        <p:spPr>
          <a:xfrm>
            <a:off x="2466364" y="1589714"/>
            <a:ext cx="7810151" cy="526828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7F15B2B-1CAD-40BE-9A48-38920F5F76A5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Malha Fina do FNDE</a:t>
            </a:r>
          </a:p>
        </p:txBody>
      </p:sp>
    </p:spTree>
    <p:extLst>
      <p:ext uri="{BB962C8B-B14F-4D97-AF65-F5344CB8AC3E}">
        <p14:creationId xmlns:p14="http://schemas.microsoft.com/office/powerpoint/2010/main" val="2134979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ector reto 6"/>
          <p:cNvSpPr/>
          <p:nvPr/>
        </p:nvSpPr>
        <p:spPr>
          <a:xfrm>
            <a:off x="4732359" y="2730408"/>
            <a:ext cx="0" cy="1394896"/>
          </a:xfrm>
          <a:prstGeom prst="line">
            <a:avLst/>
          </a:prstGeom>
          <a:ln w="28575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35BC558F-C3EA-43E5-820A-D9199EDF6931}"/>
              </a:ext>
            </a:extLst>
          </p:cNvPr>
          <p:cNvSpPr txBox="1"/>
          <p:nvPr/>
        </p:nvSpPr>
        <p:spPr>
          <a:xfrm>
            <a:off x="353740" y="2798057"/>
            <a:ext cx="11484519" cy="1259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Autofit/>
          </a:bodyPr>
          <a:lstStyle/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3600">
                <a:solidFill>
                  <a:schemeClr val="accent1">
                    <a:lumMod val="50000"/>
                  </a:schemeClr>
                </a:solidFill>
              </a:rPr>
              <a:t>Data-Mining-</a:t>
            </a:r>
            <a:r>
              <a:rPr lang="pt-BR" sz="3600" err="1">
                <a:solidFill>
                  <a:schemeClr val="accent1">
                    <a:lumMod val="50000"/>
                  </a:schemeClr>
                </a:solidFill>
              </a:rPr>
              <a:t>based</a:t>
            </a:r>
            <a:r>
              <a:rPr lang="pt-BR" sz="36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3600" err="1">
                <a:solidFill>
                  <a:schemeClr val="accent1">
                    <a:lumMod val="50000"/>
                  </a:schemeClr>
                </a:solidFill>
              </a:rPr>
              <a:t>Investigation</a:t>
            </a:r>
            <a:r>
              <a:rPr lang="pt-BR" sz="36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3600" err="1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pt-BR" sz="36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3600" err="1">
                <a:solidFill>
                  <a:schemeClr val="accent1">
                    <a:lumMod val="50000"/>
                  </a:schemeClr>
                </a:solidFill>
              </a:rPr>
              <a:t>Knowledge</a:t>
            </a:r>
            <a:r>
              <a:rPr lang="pt-BR" sz="36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3600" err="1">
                <a:solidFill>
                  <a:schemeClr val="accent1">
                    <a:lumMod val="50000"/>
                  </a:schemeClr>
                </a:solidFill>
              </a:rPr>
              <a:t>Extration</a:t>
            </a:r>
            <a:endParaRPr lang="pt-BR" sz="36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6000" b="1">
                <a:solidFill>
                  <a:schemeClr val="accent1">
                    <a:lumMod val="50000"/>
                  </a:schemeClr>
                </a:solidFill>
              </a:rPr>
              <a:t>DIKE</a:t>
            </a:r>
          </a:p>
        </p:txBody>
      </p:sp>
    </p:spTree>
    <p:extLst>
      <p:ext uri="{BB962C8B-B14F-4D97-AF65-F5344CB8AC3E}">
        <p14:creationId xmlns:p14="http://schemas.microsoft.com/office/powerpoint/2010/main" val="2717813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9969A6A-694E-4161-8B49-F139DF01F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01" y="1077867"/>
            <a:ext cx="10092397" cy="559619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C65B973-3DCA-46E2-9315-0B03682FEBEC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DIKE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9CBFD60-1EAB-4784-B480-B995940817E7}"/>
              </a:ext>
            </a:extLst>
          </p:cNvPr>
          <p:cNvCxnSpPr/>
          <p:nvPr/>
        </p:nvCxnSpPr>
        <p:spPr>
          <a:xfrm flipH="1">
            <a:off x="2916455" y="6602929"/>
            <a:ext cx="7834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419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C65B973-3DCA-46E2-9315-0B03682FEBEC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DIKE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CF952B4-345A-4D0B-B95E-33192DE95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6685432"/>
              </p:ext>
            </p:extLst>
          </p:nvPr>
        </p:nvGraphicFramePr>
        <p:xfrm>
          <a:off x="706540" y="2013358"/>
          <a:ext cx="8128000" cy="3831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AC6D6103-A099-43E2-B29B-3F747D15B7CB}"/>
              </a:ext>
            </a:extLst>
          </p:cNvPr>
          <p:cNvSpPr/>
          <p:nvPr/>
        </p:nvSpPr>
        <p:spPr>
          <a:xfrm>
            <a:off x="3580502" y="6072219"/>
            <a:ext cx="2380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Mais de 40 indicadores</a:t>
            </a:r>
          </a:p>
        </p:txBody>
      </p:sp>
      <p:sp>
        <p:nvSpPr>
          <p:cNvPr id="5" name="Chave Esquerda 4">
            <a:extLst>
              <a:ext uri="{FF2B5EF4-FFF2-40B4-BE49-F238E27FC236}">
                <a16:creationId xmlns:a16="http://schemas.microsoft.com/office/drawing/2014/main" id="{AA98A28E-BBA5-4B40-B2D4-1B35E369BA96}"/>
              </a:ext>
            </a:extLst>
          </p:cNvPr>
          <p:cNvSpPr/>
          <p:nvPr/>
        </p:nvSpPr>
        <p:spPr>
          <a:xfrm>
            <a:off x="9045440" y="2013358"/>
            <a:ext cx="218114" cy="17449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4060B5E-FC6B-46E1-8429-574CD819F2EE}"/>
              </a:ext>
            </a:extLst>
          </p:cNvPr>
          <p:cNvSpPr/>
          <p:nvPr/>
        </p:nvSpPr>
        <p:spPr>
          <a:xfrm>
            <a:off x="9263554" y="2285648"/>
            <a:ext cx="17146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Escala de riscos:</a:t>
            </a:r>
          </a:p>
          <a:p>
            <a:pPr lvl="0" algn="ctr"/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Alto</a:t>
            </a:r>
          </a:p>
          <a:p>
            <a:pPr lvl="0" algn="ctr"/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Médio</a:t>
            </a:r>
          </a:p>
          <a:p>
            <a:pPr lvl="0" algn="ctr"/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Baixo</a:t>
            </a:r>
          </a:p>
        </p:txBody>
      </p:sp>
      <p:sp>
        <p:nvSpPr>
          <p:cNvPr id="9" name="Chave Esquerda 8">
            <a:extLst>
              <a:ext uri="{FF2B5EF4-FFF2-40B4-BE49-F238E27FC236}">
                <a16:creationId xmlns:a16="http://schemas.microsoft.com/office/drawing/2014/main" id="{C061BBDB-CAC5-4B4A-8A54-AEF1C66DA30E}"/>
              </a:ext>
            </a:extLst>
          </p:cNvPr>
          <p:cNvSpPr/>
          <p:nvPr/>
        </p:nvSpPr>
        <p:spPr>
          <a:xfrm>
            <a:off x="9045440" y="4099808"/>
            <a:ext cx="218114" cy="17449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8714CBE-B91E-4573-B61D-01774D9E5E7E}"/>
              </a:ext>
            </a:extLst>
          </p:cNvPr>
          <p:cNvSpPr/>
          <p:nvPr/>
        </p:nvSpPr>
        <p:spPr>
          <a:xfrm>
            <a:off x="9178180" y="4233599"/>
            <a:ext cx="2739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Indicadores objetivos e transparentes, possibilitando o aprofundamento do motivo da nota</a:t>
            </a:r>
          </a:p>
        </p:txBody>
      </p:sp>
    </p:spTree>
    <p:extLst>
      <p:ext uri="{BB962C8B-B14F-4D97-AF65-F5344CB8AC3E}">
        <p14:creationId xmlns:p14="http://schemas.microsoft.com/office/powerpoint/2010/main" val="26868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ector reto 6"/>
          <p:cNvSpPr/>
          <p:nvPr/>
        </p:nvSpPr>
        <p:spPr>
          <a:xfrm>
            <a:off x="4732359" y="2730408"/>
            <a:ext cx="0" cy="1394896"/>
          </a:xfrm>
          <a:prstGeom prst="line">
            <a:avLst/>
          </a:prstGeom>
          <a:ln w="28575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35BC558F-C3EA-43E5-820A-D9199EDF6931}"/>
              </a:ext>
            </a:extLst>
          </p:cNvPr>
          <p:cNvSpPr txBox="1"/>
          <p:nvPr/>
        </p:nvSpPr>
        <p:spPr>
          <a:xfrm>
            <a:off x="1797500" y="2596721"/>
            <a:ext cx="8597000" cy="1662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Autofit/>
          </a:bodyPr>
          <a:lstStyle/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6000" b="1">
                <a:solidFill>
                  <a:schemeClr val="accent1">
                    <a:lumMod val="50000"/>
                  </a:schemeClr>
                </a:solidFill>
              </a:rPr>
              <a:t> Ferramenta de Análise de Risco de Ouvidoria – Faro</a:t>
            </a:r>
          </a:p>
        </p:txBody>
      </p:sp>
    </p:spTree>
    <p:extLst>
      <p:ext uri="{BB962C8B-B14F-4D97-AF65-F5344CB8AC3E}">
        <p14:creationId xmlns:p14="http://schemas.microsoft.com/office/powerpoint/2010/main" val="1804077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>
            <a:extLst>
              <a:ext uri="{FF2B5EF4-FFF2-40B4-BE49-F238E27FC236}">
                <a16:creationId xmlns:a16="http://schemas.microsoft.com/office/drawing/2014/main" id="{7AECF71B-0C2C-46A6-9D09-C371CACFE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33" y="2716862"/>
            <a:ext cx="8615733" cy="403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3D88E0D-A75C-4341-913C-A05128B273DA}"/>
              </a:ext>
            </a:extLst>
          </p:cNvPr>
          <p:cNvSpPr/>
          <p:nvPr/>
        </p:nvSpPr>
        <p:spPr>
          <a:xfrm>
            <a:off x="323850" y="931979"/>
            <a:ext cx="115443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Faro</a:t>
            </a:r>
          </a:p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O Desafio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71DAD2D-C3EC-4C8C-846E-DC3B5029B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73" b="93210" l="4698" r="93960">
                        <a14:foregroundMark x1="4698" y1="38889" x2="11409" y2="54321"/>
                        <a14:foregroundMark x1="89933" y1="39506" x2="93960" y2="42593"/>
                        <a14:foregroundMark x1="72483" y1="12963" x2="53691" y2="6173"/>
                        <a14:foregroundMark x1="46309" y1="88272" x2="46309" y2="89506"/>
                        <a14:foregroundMark x1="45638" y1="87654" x2="41611" y2="93210"/>
                        <a14:foregroundMark x1="15436" y1="45062" x2="81879" y2="50617"/>
                        <a14:foregroundMark x1="20805" y1="46296" x2="24161" y2="43210"/>
                        <a14:foregroundMark x1="22148" y1="36420" x2="18121" y2="41975"/>
                        <a14:foregroundMark x1="57718" y1="68519" x2="56376" y2="493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936" y="4040028"/>
            <a:ext cx="1419423" cy="154326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D8ED978-946F-4A3F-8056-E60A3FA2F8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23" b="99398" l="10000" r="95690">
                        <a14:foregroundMark x1="71897" y1="9237" x2="71897" y2="9237"/>
                        <a14:foregroundMark x1="69310" y1="16867" x2="69310" y2="16867"/>
                        <a14:foregroundMark x1="76379" y1="16867" x2="76379" y2="16867"/>
                        <a14:foregroundMark x1="66552" y1="53414" x2="72414" y2="72490"/>
                        <a14:foregroundMark x1="89828" y1="56827" x2="81552" y2="86345"/>
                        <a14:foregroundMark x1="62931" y1="78514" x2="74310" y2="93574"/>
                        <a14:foregroundMark x1="69655" y1="66265" x2="46552" y2="72490"/>
                        <a14:foregroundMark x1="46552" y1="72490" x2="33966" y2="89357"/>
                        <a14:foregroundMark x1="33966" y1="89357" x2="32414" y2="93173"/>
                        <a14:foregroundMark x1="88621" y1="65060" x2="90000" y2="88554"/>
                        <a14:foregroundMark x1="90000" y1="88554" x2="85172" y2="97992"/>
                        <a14:foregroundMark x1="85172" y1="97992" x2="76207" y2="98996"/>
                        <a14:foregroundMark x1="76207" y1="98996" x2="67414" y2="96787"/>
                        <a14:foregroundMark x1="67414" y1="96787" x2="62414" y2="85944"/>
                        <a14:foregroundMark x1="90517" y1="62651" x2="91207" y2="91968"/>
                        <a14:foregroundMark x1="50862" y1="69679" x2="47931" y2="79518"/>
                        <a14:foregroundMark x1="47931" y1="79518" x2="31379" y2="96386"/>
                        <a14:foregroundMark x1="64138" y1="81928" x2="60690" y2="92169"/>
                        <a14:foregroundMark x1="60690" y1="92169" x2="63103" y2="99799"/>
                        <a14:foregroundMark x1="92931" y1="57831" x2="92931" y2="57831"/>
                        <a14:foregroundMark x1="93966" y1="92972" x2="95862" y2="99799"/>
                        <a14:foregroundMark x1="94483" y1="85341" x2="94483" y2="85341"/>
                        <a14:foregroundMark x1="35345" y1="95582" x2="37931" y2="99598"/>
                        <a14:foregroundMark x1="67069" y1="11647" x2="71552" y2="48193"/>
                        <a14:foregroundMark x1="71552" y1="48193" x2="79828" y2="42369"/>
                        <a14:foregroundMark x1="79828" y1="42369" x2="77414" y2="18675"/>
                        <a14:foregroundMark x1="77414" y1="18675" x2="72759" y2="8835"/>
                        <a14:foregroundMark x1="72759" y1="8835" x2="63793" y2="9036"/>
                        <a14:foregroundMark x1="63793" y1="9036" x2="62931" y2="16466"/>
                        <a14:foregroundMark x1="67069" y1="5823" x2="58621" y2="10040"/>
                        <a14:foregroundMark x1="58621" y1="10040" x2="56379" y2="21084"/>
                        <a14:foregroundMark x1="56379" y1="21084" x2="59310" y2="30924"/>
                        <a14:foregroundMark x1="59310" y1="30924" x2="65172" y2="35341"/>
                        <a14:foregroundMark x1="71034" y1="19478" x2="73793" y2="29920"/>
                        <a14:foregroundMark x1="73793" y1="29920" x2="81724" y2="25301"/>
                        <a14:foregroundMark x1="81724" y1="25301" x2="75172" y2="29317"/>
                        <a14:foregroundMark x1="79138" y1="22892" x2="80172" y2="23494"/>
                        <a14:backgroundMark x1="83448" y1="22490" x2="83448" y2="22490"/>
                        <a14:backgroundMark x1="36897" y1="53213" x2="27241" y2="72892"/>
                        <a14:backgroundMark x1="27241" y1="72892" x2="25862" y2="77510"/>
                        <a14:backgroundMark x1="51207" y1="27912" x2="52069" y2="40763"/>
                      </a14:backgroundRemoval>
                    </a14:imgEffect>
                  </a14:imgLayer>
                </a14:imgProps>
              </a:ext>
            </a:extLst>
          </a:blip>
          <a:srcRect l="23038"/>
          <a:stretch/>
        </p:blipFill>
        <p:spPr>
          <a:xfrm>
            <a:off x="5006930" y="4523593"/>
            <a:ext cx="1805350" cy="2014114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8BE38FD6-0F11-4BF3-A037-C7B17EADB247}"/>
              </a:ext>
            </a:extLst>
          </p:cNvPr>
          <p:cNvGrpSpPr/>
          <p:nvPr/>
        </p:nvGrpSpPr>
        <p:grpSpPr>
          <a:xfrm>
            <a:off x="3899400" y="2015624"/>
            <a:ext cx="4020409" cy="1969968"/>
            <a:chOff x="4086585" y="4074300"/>
            <a:chExt cx="4020409" cy="1969968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D03BAA0-0B58-460F-B542-05399A1B7484}"/>
                </a:ext>
              </a:extLst>
            </p:cNvPr>
            <p:cNvSpPr/>
            <p:nvPr/>
          </p:nvSpPr>
          <p:spPr>
            <a:xfrm>
              <a:off x="4086585" y="4379535"/>
              <a:ext cx="4020408" cy="16006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2A07B2A0-D35F-429E-AF32-681B3D65AB5A}"/>
                </a:ext>
              </a:extLst>
            </p:cNvPr>
            <p:cNvGrpSpPr/>
            <p:nvPr/>
          </p:nvGrpSpPr>
          <p:grpSpPr>
            <a:xfrm>
              <a:off x="4086585" y="4074300"/>
              <a:ext cx="4020409" cy="1969968"/>
              <a:chOff x="4479758" y="4080839"/>
              <a:chExt cx="4020409" cy="1969968"/>
            </a:xfrm>
          </p:grpSpPr>
          <p:sp>
            <p:nvSpPr>
              <p:cNvPr id="13" name="Retângulo 12">
                <a:extLst>
                  <a:ext uri="{FF2B5EF4-FFF2-40B4-BE49-F238E27FC236}">
                    <a16:creationId xmlns:a16="http://schemas.microsoft.com/office/drawing/2014/main" id="{60A30769-4A7E-45B3-8125-9AAC304116F3}"/>
                  </a:ext>
                </a:extLst>
              </p:cNvPr>
              <p:cNvSpPr/>
              <p:nvPr/>
            </p:nvSpPr>
            <p:spPr>
              <a:xfrm>
                <a:off x="4479759" y="4080839"/>
                <a:ext cx="40204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Bases de dados e sistemas corporativos</a:t>
                </a:r>
                <a:endParaRPr lang="pt-BR" dirty="0"/>
              </a:p>
            </p:txBody>
          </p:sp>
          <p:grpSp>
            <p:nvGrpSpPr>
              <p:cNvPr id="14" name="Agrupar 13">
                <a:extLst>
                  <a:ext uri="{FF2B5EF4-FFF2-40B4-BE49-F238E27FC236}">
                    <a16:creationId xmlns:a16="http://schemas.microsoft.com/office/drawing/2014/main" id="{E36B526A-3D62-48B5-8ED6-721693422C48}"/>
                  </a:ext>
                </a:extLst>
              </p:cNvPr>
              <p:cNvGrpSpPr/>
              <p:nvPr/>
            </p:nvGrpSpPr>
            <p:grpSpPr>
              <a:xfrm>
                <a:off x="4479758" y="4386075"/>
                <a:ext cx="3846178" cy="924722"/>
                <a:chOff x="4479758" y="4386075"/>
                <a:chExt cx="3846178" cy="924722"/>
              </a:xfrm>
            </p:grpSpPr>
            <p:pic>
              <p:nvPicPr>
                <p:cNvPr id="23" name="Gráfico 22" descr="Banco de dados">
                  <a:extLst>
                    <a:ext uri="{FF2B5EF4-FFF2-40B4-BE49-F238E27FC236}">
                      <a16:creationId xmlns:a16="http://schemas.microsoft.com/office/drawing/2014/main" id="{8FEBEFF0-F199-41E9-82C2-D3ADBBD2D8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975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4" name="Gráfico 23" descr="Banco de dados">
                  <a:extLst>
                    <a:ext uri="{FF2B5EF4-FFF2-40B4-BE49-F238E27FC236}">
                      <a16:creationId xmlns:a16="http://schemas.microsoft.com/office/drawing/2014/main" id="{04129AE3-4351-4DC2-BD77-2BC9FFB21F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121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5" name="Gráfico 24" descr="Banco de dados">
                  <a:extLst>
                    <a:ext uri="{FF2B5EF4-FFF2-40B4-BE49-F238E27FC236}">
                      <a16:creationId xmlns:a16="http://schemas.microsoft.com/office/drawing/2014/main" id="{37020718-3395-414C-9B13-ED8CDD1AC8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267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6" name="Gráfico 25" descr="Banco de dados">
                  <a:extLst>
                    <a:ext uri="{FF2B5EF4-FFF2-40B4-BE49-F238E27FC236}">
                      <a16:creationId xmlns:a16="http://schemas.microsoft.com/office/drawing/2014/main" id="{3116C3D8-24F6-4049-8C4A-232F6798EF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413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7" name="Gráfico 26" descr="Banco de dados">
                  <a:extLst>
                    <a:ext uri="{FF2B5EF4-FFF2-40B4-BE49-F238E27FC236}">
                      <a16:creationId xmlns:a16="http://schemas.microsoft.com/office/drawing/2014/main" id="{DC724F56-73D9-4C40-8AD5-EAE5FA0E3C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0076" y="439639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8" name="Gráfico 27" descr="Banco de dados">
                  <a:extLst>
                    <a:ext uri="{FF2B5EF4-FFF2-40B4-BE49-F238E27FC236}">
                      <a16:creationId xmlns:a16="http://schemas.microsoft.com/office/drawing/2014/main" id="{4FFB9ABB-86F5-4D73-930D-503149BFE8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1536" y="4396397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15" name="Agrupar 14">
                <a:extLst>
                  <a:ext uri="{FF2B5EF4-FFF2-40B4-BE49-F238E27FC236}">
                    <a16:creationId xmlns:a16="http://schemas.microsoft.com/office/drawing/2014/main" id="{A0F91C85-C16C-4BE7-849E-4E5A260ECA5A}"/>
                  </a:ext>
                </a:extLst>
              </p:cNvPr>
              <p:cNvGrpSpPr/>
              <p:nvPr/>
            </p:nvGrpSpPr>
            <p:grpSpPr>
              <a:xfrm>
                <a:off x="4653989" y="5126085"/>
                <a:ext cx="3846178" cy="924722"/>
                <a:chOff x="4479758" y="4386075"/>
                <a:chExt cx="3846178" cy="924722"/>
              </a:xfrm>
            </p:grpSpPr>
            <p:pic>
              <p:nvPicPr>
                <p:cNvPr id="16" name="Gráfico 15" descr="Banco de dados">
                  <a:extLst>
                    <a:ext uri="{FF2B5EF4-FFF2-40B4-BE49-F238E27FC236}">
                      <a16:creationId xmlns:a16="http://schemas.microsoft.com/office/drawing/2014/main" id="{29F20D1F-16B1-448F-B8E0-D760A605BF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975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7" name="Gráfico 16" descr="Banco de dados">
                  <a:extLst>
                    <a:ext uri="{FF2B5EF4-FFF2-40B4-BE49-F238E27FC236}">
                      <a16:creationId xmlns:a16="http://schemas.microsoft.com/office/drawing/2014/main" id="{6E466F31-4233-4242-A8AB-5371CBAAD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121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8" name="Gráfico 17" descr="Banco de dados">
                  <a:extLst>
                    <a:ext uri="{FF2B5EF4-FFF2-40B4-BE49-F238E27FC236}">
                      <a16:creationId xmlns:a16="http://schemas.microsoft.com/office/drawing/2014/main" id="{5F2E4C36-4786-468E-A240-2D60CFAE4C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267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9" name="Gráfico 18" descr="Banco de dados">
                  <a:extLst>
                    <a:ext uri="{FF2B5EF4-FFF2-40B4-BE49-F238E27FC236}">
                      <a16:creationId xmlns:a16="http://schemas.microsoft.com/office/drawing/2014/main" id="{EE6A42ED-173E-4BED-B18E-B0CDAD9A52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413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0" name="Gráfico 19" descr="Banco de dados">
                  <a:extLst>
                    <a:ext uri="{FF2B5EF4-FFF2-40B4-BE49-F238E27FC236}">
                      <a16:creationId xmlns:a16="http://schemas.microsoft.com/office/drawing/2014/main" id="{E0601F71-338D-4B66-B82B-F3E49C8F72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20076" y="439639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2" name="Gráfico 21" descr="Banco de dados">
                  <a:extLst>
                    <a:ext uri="{FF2B5EF4-FFF2-40B4-BE49-F238E27FC236}">
                      <a16:creationId xmlns:a16="http://schemas.microsoft.com/office/drawing/2014/main" id="{AC198EF6-CEEE-474D-8B4A-CB5E1A09B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11536" y="4396397"/>
                  <a:ext cx="914400" cy="9144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34120CEC-8D39-4EA3-9D0C-E6C7930FECD3}"/>
              </a:ext>
            </a:extLst>
          </p:cNvPr>
          <p:cNvSpPr/>
          <p:nvPr/>
        </p:nvSpPr>
        <p:spPr>
          <a:xfrm>
            <a:off x="7350027" y="5345984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Decide</a:t>
            </a:r>
            <a:endParaRPr lang="pt-BR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ED74CF23-EFD5-4BF4-BC42-CC3EDB4F1C22}"/>
              </a:ext>
            </a:extLst>
          </p:cNvPr>
          <p:cNvSpPr/>
          <p:nvPr/>
        </p:nvSpPr>
        <p:spPr>
          <a:xfrm>
            <a:off x="4073631" y="5441234"/>
            <a:ext cx="871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Recebe</a:t>
            </a:r>
            <a:endParaRPr lang="pt-BR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AC71461D-9884-4FE1-9555-DF6DF3811A5A}"/>
              </a:ext>
            </a:extLst>
          </p:cNvPr>
          <p:cNvSpPr/>
          <p:nvPr/>
        </p:nvSpPr>
        <p:spPr>
          <a:xfrm>
            <a:off x="6416857" y="4080838"/>
            <a:ext cx="741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Avalia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72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C755EDD-73E0-468A-A014-C74BB9A77183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Quem é a CGU?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E6B5967-6102-43DA-8897-84A839017D42}"/>
              </a:ext>
            </a:extLst>
          </p:cNvPr>
          <p:cNvSpPr/>
          <p:nvPr/>
        </p:nvSpPr>
        <p:spPr>
          <a:xfrm>
            <a:off x="323850" y="1608259"/>
            <a:ext cx="2436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rgbClr val="002042"/>
                </a:solidFill>
                <a:latin typeface="Arial Black" panose="020B0A04020102020204" pitchFamily="34" charset="0"/>
              </a:rPr>
              <a:t>MISSÃO</a:t>
            </a:r>
            <a:endParaRPr lang="pt-BR" dirty="0">
              <a:solidFill>
                <a:srgbClr val="00204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8ED3D8B-B90A-4D8A-8D7F-6DD559B2A391}"/>
              </a:ext>
            </a:extLst>
          </p:cNvPr>
          <p:cNvSpPr/>
          <p:nvPr/>
        </p:nvSpPr>
        <p:spPr>
          <a:xfrm>
            <a:off x="323850" y="2195810"/>
            <a:ext cx="35264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Elevar a credibilidade do Estado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por meio da participação social, do controle interno governamental e do combate à corrupção em defesa da sociedade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B2F1E3E-BF64-4C75-8998-98425896547E}"/>
              </a:ext>
            </a:extLst>
          </p:cNvPr>
          <p:cNvSpPr/>
          <p:nvPr/>
        </p:nvSpPr>
        <p:spPr>
          <a:xfrm>
            <a:off x="323850" y="4091693"/>
            <a:ext cx="1981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solidFill>
                  <a:srgbClr val="002042"/>
                </a:solidFill>
                <a:latin typeface="Arial Black" panose="020B0A04020102020204" pitchFamily="34" charset="0"/>
              </a:rPr>
              <a:t>VISÃO</a:t>
            </a:r>
            <a:endParaRPr lang="pt-BR" dirty="0">
              <a:solidFill>
                <a:srgbClr val="00204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1E09F4D-1DAA-4B7E-9161-ABFFA8B37696}"/>
              </a:ext>
            </a:extLst>
          </p:cNvPr>
          <p:cNvSpPr/>
          <p:nvPr/>
        </p:nvSpPr>
        <p:spPr>
          <a:xfrm>
            <a:off x="323850" y="4687144"/>
            <a:ext cx="3416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Ser reconhecida pelo cidadão como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indutora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de uma Administração Pública 100% </a:t>
            </a:r>
            <a:r>
              <a:rPr lang="pt-BR" u="sng" dirty="0">
                <a:solidFill>
                  <a:schemeClr val="accent1">
                    <a:lumMod val="50000"/>
                  </a:schemeClr>
                </a:solidFill>
              </a:rPr>
              <a:t>íntegra, participativa, transparente, eficiente e eficaz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20B899B-D503-41E9-950B-A1279F929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7544328"/>
              </p:ext>
            </p:extLst>
          </p:nvPr>
        </p:nvGraphicFramePr>
        <p:xfrm>
          <a:off x="3740150" y="2166923"/>
          <a:ext cx="8128000" cy="375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ED939861-3603-4AB3-B7B6-443E39BA356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8804" y="2383782"/>
            <a:ext cx="4410691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8C752CE-8612-4010-B51E-3A3DEE53E290}"/>
              </a:ext>
            </a:extLst>
          </p:cNvPr>
          <p:cNvGrpSpPr/>
          <p:nvPr/>
        </p:nvGrpSpPr>
        <p:grpSpPr>
          <a:xfrm>
            <a:off x="9829113" y="2803346"/>
            <a:ext cx="2039037" cy="400110"/>
            <a:chOff x="9533948" y="3512297"/>
            <a:chExt cx="2039037" cy="400110"/>
          </a:xfrm>
        </p:grpSpPr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D1FEC157-3C42-4208-A699-709893D3BDC3}"/>
                </a:ext>
              </a:extLst>
            </p:cNvPr>
            <p:cNvSpPr/>
            <p:nvPr/>
          </p:nvSpPr>
          <p:spPr>
            <a:xfrm>
              <a:off x="9533948" y="3512297"/>
              <a:ext cx="6892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accent6">
                      <a:lumMod val="75000"/>
                    </a:schemeClr>
                  </a:solidFill>
                </a:rPr>
                <a:t>Apta</a:t>
              </a:r>
              <a:endParaRPr lang="pt-BR" sz="16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044F0D4C-610E-47B9-9086-18E5250E5B26}"/>
                </a:ext>
              </a:extLst>
            </p:cNvPr>
            <p:cNvSpPr/>
            <p:nvPr/>
          </p:nvSpPr>
          <p:spPr>
            <a:xfrm>
              <a:off x="10393175" y="3512297"/>
              <a:ext cx="11798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>
                  <a:solidFill>
                    <a:srgbClr val="FF0000"/>
                  </a:solidFill>
                </a:rPr>
                <a:t>Não Apta</a:t>
              </a:r>
              <a:endParaRPr lang="pt-B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467D5682-9750-420E-BEEE-6944D2EC88F4}"/>
                </a:ext>
              </a:extLst>
            </p:cNvPr>
            <p:cNvSpPr txBox="1"/>
            <p:nvPr/>
          </p:nvSpPr>
          <p:spPr>
            <a:xfrm>
              <a:off x="10081700" y="352768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/>
                <a:t>ou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1A514AF-0B74-4EBC-B62E-EC254DBBE519}"/>
              </a:ext>
            </a:extLst>
          </p:cNvPr>
          <p:cNvGrpSpPr/>
          <p:nvPr/>
        </p:nvGrpSpPr>
        <p:grpSpPr>
          <a:xfrm>
            <a:off x="295864" y="2301581"/>
            <a:ext cx="2320290" cy="1696459"/>
            <a:chOff x="229299" y="3078717"/>
            <a:chExt cx="2320290" cy="1696459"/>
          </a:xfrm>
        </p:grpSpPr>
        <p:pic>
          <p:nvPicPr>
            <p:cNvPr id="27" name="Gráfico 26" descr="Banco de dados">
              <a:extLst>
                <a:ext uri="{FF2B5EF4-FFF2-40B4-BE49-F238E27FC236}">
                  <a16:creationId xmlns:a16="http://schemas.microsoft.com/office/drawing/2014/main" id="{A95D546B-8BDB-45CF-B1D8-3CEE07D9E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2244" y="3078717"/>
              <a:ext cx="914400" cy="914400"/>
            </a:xfrm>
            <a:prstGeom prst="rect">
              <a:avLst/>
            </a:prstGeom>
          </p:spPr>
        </p:pic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27B2AF4B-2F92-4299-8770-7A5F631B34AE}"/>
                </a:ext>
              </a:extLst>
            </p:cNvPr>
            <p:cNvGrpSpPr/>
            <p:nvPr/>
          </p:nvGrpSpPr>
          <p:grpSpPr>
            <a:xfrm>
              <a:off x="229299" y="3197973"/>
              <a:ext cx="2320290" cy="1577203"/>
              <a:chOff x="7345" y="3239510"/>
              <a:chExt cx="2320290" cy="1577203"/>
            </a:xfrm>
          </p:grpSpPr>
          <p:pic>
            <p:nvPicPr>
              <p:cNvPr id="29" name="Gráfico 28" descr="Baixar">
                <a:extLst>
                  <a:ext uri="{FF2B5EF4-FFF2-40B4-BE49-F238E27FC236}">
                    <a16:creationId xmlns:a16="http://schemas.microsoft.com/office/drawing/2014/main" id="{3CD7E51B-E308-4568-8153-5D96A26C4D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15326" y="3239510"/>
                <a:ext cx="782619" cy="782619"/>
              </a:xfrm>
              <a:prstGeom prst="rect">
                <a:avLst/>
              </a:prstGeom>
            </p:spPr>
          </p:pic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55A47E3D-C2D7-4523-B375-556FF9728838}"/>
                  </a:ext>
                </a:extLst>
              </p:cNvPr>
              <p:cNvSpPr/>
              <p:nvPr/>
            </p:nvSpPr>
            <p:spPr>
              <a:xfrm>
                <a:off x="7345" y="3893383"/>
                <a:ext cx="232029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altLang="ko-KR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Passivo de manifestações classificadas</a:t>
                </a:r>
              </a:p>
            </p:txBody>
          </p:sp>
        </p:grpSp>
      </p:grpSp>
      <p:pic>
        <p:nvPicPr>
          <p:cNvPr id="31" name="Gráfico 30" descr="Robô">
            <a:extLst>
              <a:ext uri="{FF2B5EF4-FFF2-40B4-BE49-F238E27FC236}">
                <a16:creationId xmlns:a16="http://schemas.microsoft.com/office/drawing/2014/main" id="{E8B0A6F9-E70B-40F3-9A3E-3DE20A25E5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8104" y="2085556"/>
            <a:ext cx="1130425" cy="1130425"/>
          </a:xfrm>
          <a:prstGeom prst="rect">
            <a:avLst/>
          </a:prstGeom>
        </p:spPr>
      </p:pic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DB4DF91F-BB79-4DD3-9247-820F23993426}"/>
              </a:ext>
            </a:extLst>
          </p:cNvPr>
          <p:cNvCxnSpPr>
            <a:cxnSpLocks/>
          </p:cNvCxnSpPr>
          <p:nvPr/>
        </p:nvCxnSpPr>
        <p:spPr>
          <a:xfrm flipH="1">
            <a:off x="1658124" y="2650768"/>
            <a:ext cx="39575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62C09EA3-A92E-4D6E-8606-EC6653448F5E}"/>
              </a:ext>
            </a:extLst>
          </p:cNvPr>
          <p:cNvCxnSpPr>
            <a:cxnSpLocks/>
          </p:cNvCxnSpPr>
          <p:nvPr/>
        </p:nvCxnSpPr>
        <p:spPr>
          <a:xfrm flipH="1">
            <a:off x="6340629" y="2655704"/>
            <a:ext cx="3957540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áfico 33" descr="Baixar">
            <a:extLst>
              <a:ext uri="{FF2B5EF4-FFF2-40B4-BE49-F238E27FC236}">
                <a16:creationId xmlns:a16="http://schemas.microsoft.com/office/drawing/2014/main" id="{5C532655-0DD2-45BE-907C-14847AC680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98169" y="1963637"/>
            <a:ext cx="914400" cy="914400"/>
          </a:xfrm>
          <a:prstGeom prst="rect">
            <a:avLst/>
          </a:prstGeom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09D8BCFC-D7AE-48D4-9723-F7D317A6B4FF}"/>
              </a:ext>
            </a:extLst>
          </p:cNvPr>
          <p:cNvSpPr/>
          <p:nvPr/>
        </p:nvSpPr>
        <p:spPr>
          <a:xfrm>
            <a:off x="2260623" y="2026620"/>
            <a:ext cx="303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2000" b="1" dirty="0">
                <a:solidFill>
                  <a:schemeClr val="tx2"/>
                </a:solidFill>
                <a:cs typeface="Arial" pitchFamily="34" charset="0"/>
              </a:rPr>
              <a:t>Algoritmo aprende a classificação</a:t>
            </a:r>
            <a:endParaRPr lang="pt-BR" altLang="ko-KR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BE4A96EE-0398-414A-8467-1E64496B887B}"/>
              </a:ext>
            </a:extLst>
          </p:cNvPr>
          <p:cNvSpPr/>
          <p:nvPr/>
        </p:nvSpPr>
        <p:spPr>
          <a:xfrm>
            <a:off x="6738562" y="2024109"/>
            <a:ext cx="303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2000" b="1" dirty="0">
                <a:solidFill>
                  <a:schemeClr val="tx2"/>
                </a:solidFill>
                <a:cs typeface="Arial" pitchFamily="34" charset="0"/>
              </a:rPr>
              <a:t>Algoritmo classifica manifestações recebidas</a:t>
            </a:r>
            <a:endParaRPr lang="pt-BR" altLang="ko-KR" sz="1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E7CCC7CF-E98F-4709-A7AA-B3057F886F8E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Faro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83B96D8-5908-4F14-835E-BCB73FC7D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2875969"/>
              </p:ext>
            </p:extLst>
          </p:nvPr>
        </p:nvGraphicFramePr>
        <p:xfrm>
          <a:off x="2362707" y="2593236"/>
          <a:ext cx="2808258" cy="1130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50" name="Imagem 6">
            <a:extLst>
              <a:ext uri="{FF2B5EF4-FFF2-40B4-BE49-F238E27FC236}">
                <a16:creationId xmlns:a16="http://schemas.microsoft.com/office/drawing/2014/main" id="{3FB450A6-DBD2-478A-98BF-CDB0123109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23164" y="4634516"/>
            <a:ext cx="7780303" cy="182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5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Graphic spid="13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m 2" descr="Imagem 2"/>
          <p:cNvPicPr>
            <a:picLocks noChangeAspect="1"/>
          </p:cNvPicPr>
          <p:nvPr/>
        </p:nvPicPr>
        <p:blipFill>
          <a:blip r:embed="rId2"/>
          <a:srcRect l="30648"/>
          <a:stretch>
            <a:fillRect/>
          </a:stretch>
        </p:blipFill>
        <p:spPr>
          <a:xfrm>
            <a:off x="0" y="2288"/>
            <a:ext cx="8455474" cy="685571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Retângulo 3"/>
          <p:cNvSpPr/>
          <p:nvPr/>
        </p:nvSpPr>
        <p:spPr>
          <a:xfrm>
            <a:off x="8297333" y="0"/>
            <a:ext cx="3894667" cy="6855712"/>
          </a:xfrm>
          <a:prstGeom prst="rect">
            <a:avLst/>
          </a:prstGeom>
          <a:solidFill>
            <a:srgbClr val="1329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1" name="Conector reto 6"/>
          <p:cNvSpPr/>
          <p:nvPr/>
        </p:nvSpPr>
        <p:spPr>
          <a:xfrm>
            <a:off x="4732359" y="2730408"/>
            <a:ext cx="0" cy="1394896"/>
          </a:xfrm>
          <a:prstGeom prst="line">
            <a:avLst/>
          </a:prstGeom>
          <a:ln w="28575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35BC558F-C3EA-43E5-820A-D9199EDF6931}"/>
              </a:ext>
            </a:extLst>
          </p:cNvPr>
          <p:cNvSpPr txBox="1"/>
          <p:nvPr/>
        </p:nvSpPr>
        <p:spPr>
          <a:xfrm>
            <a:off x="4687280" y="3013965"/>
            <a:ext cx="7220106" cy="827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Autofit/>
          </a:bodyPr>
          <a:lstStyle/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5225" b="1"/>
              <a:t> Outras soluções</a:t>
            </a:r>
            <a:endParaRPr lang="pt-BR" sz="3600" b="0">
              <a:latin typeface="Calibri Light"/>
              <a:ea typeface="Calibri Light"/>
              <a:cs typeface="Calibri Light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09690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ector reto 6"/>
          <p:cNvSpPr/>
          <p:nvPr/>
        </p:nvSpPr>
        <p:spPr>
          <a:xfrm>
            <a:off x="4732359" y="2730408"/>
            <a:ext cx="0" cy="1394896"/>
          </a:xfrm>
          <a:prstGeom prst="line">
            <a:avLst/>
          </a:prstGeom>
          <a:ln w="28575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35BC558F-C3EA-43E5-820A-D9199EDF6931}"/>
              </a:ext>
            </a:extLst>
          </p:cNvPr>
          <p:cNvSpPr txBox="1"/>
          <p:nvPr/>
        </p:nvSpPr>
        <p:spPr>
          <a:xfrm>
            <a:off x="1797500" y="2730408"/>
            <a:ext cx="8597000" cy="832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Autofit/>
          </a:bodyPr>
          <a:lstStyle/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6000" b="1">
                <a:solidFill>
                  <a:schemeClr val="accent1">
                    <a:lumMod val="50000"/>
                  </a:schemeClr>
                </a:solidFill>
              </a:rPr>
              <a:t>Mineração de processos</a:t>
            </a:r>
          </a:p>
        </p:txBody>
      </p:sp>
    </p:spTree>
    <p:extLst>
      <p:ext uri="{BB962C8B-B14F-4D97-AF65-F5344CB8AC3E}">
        <p14:creationId xmlns:p14="http://schemas.microsoft.com/office/powerpoint/2010/main" val="1566785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C65B973-3DCA-46E2-9315-0B03682FEBEC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>
                <a:solidFill>
                  <a:schemeClr val="accent1">
                    <a:lumMod val="50000"/>
                  </a:schemeClr>
                </a:solidFill>
              </a:rPr>
              <a:t>Mineração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 de processos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0B9FA29-EF3A-4927-BDAB-D1388E57AA54}"/>
              </a:ext>
            </a:extLst>
          </p:cNvPr>
          <p:cNvSpPr/>
          <p:nvPr/>
        </p:nvSpPr>
        <p:spPr>
          <a:xfrm>
            <a:off x="2730400" y="1655454"/>
            <a:ext cx="6731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Identificação de gargalos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C00B6C-431C-490F-ABDC-2ABE32D81F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5"/>
          <a:stretch/>
        </p:blipFill>
        <p:spPr>
          <a:xfrm>
            <a:off x="515132" y="2385059"/>
            <a:ext cx="11161733" cy="43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94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C65B973-3DCA-46E2-9315-0B03682FEBEC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>
                <a:solidFill>
                  <a:schemeClr val="accent1">
                    <a:lumMod val="50000"/>
                  </a:schemeClr>
                </a:solidFill>
              </a:rPr>
              <a:t>Mineração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 de processos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4012EEA-1FD7-4654-9383-AE33DC358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435" y="2632155"/>
            <a:ext cx="8751605" cy="295917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0B9FA29-EF3A-4927-BDAB-D1388E57AA54}"/>
              </a:ext>
            </a:extLst>
          </p:cNvPr>
          <p:cNvSpPr/>
          <p:nvPr/>
        </p:nvSpPr>
        <p:spPr>
          <a:xfrm>
            <a:off x="2689641" y="2262823"/>
            <a:ext cx="6731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Identificação de retrabalhos loops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07436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C65B973-3DCA-46E2-9315-0B03682FEBEC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>
                <a:solidFill>
                  <a:schemeClr val="accent1">
                    <a:lumMod val="50000"/>
                  </a:schemeClr>
                </a:solidFill>
              </a:rPr>
              <a:t>Mineração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 de processos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0B9FA29-EF3A-4927-BDAB-D1388E57AA54}"/>
              </a:ext>
            </a:extLst>
          </p:cNvPr>
          <p:cNvSpPr/>
          <p:nvPr/>
        </p:nvSpPr>
        <p:spPr>
          <a:xfrm>
            <a:off x="2730400" y="1655454"/>
            <a:ext cx="6731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Avaliação de sazonalidades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4DAF5F1-6029-4D03-AEB7-FA9FC369B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969" y="2225041"/>
            <a:ext cx="8160061" cy="444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36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onector reto 6"/>
          <p:cNvSpPr/>
          <p:nvPr/>
        </p:nvSpPr>
        <p:spPr>
          <a:xfrm>
            <a:off x="4732359" y="2730408"/>
            <a:ext cx="0" cy="1394896"/>
          </a:xfrm>
          <a:prstGeom prst="line">
            <a:avLst/>
          </a:prstGeom>
          <a:ln w="28575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0F0A722-FEEE-4537-A8AB-2D5C75EB1F21}"/>
              </a:ext>
            </a:extLst>
          </p:cNvPr>
          <p:cNvGrpSpPr/>
          <p:nvPr/>
        </p:nvGrpSpPr>
        <p:grpSpPr>
          <a:xfrm>
            <a:off x="5258449" y="3012357"/>
            <a:ext cx="1675101" cy="830997"/>
            <a:chOff x="5193046" y="1866712"/>
            <a:chExt cx="1675101" cy="830997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61DFA18-759E-4DFA-96EE-6549F1F39F73}"/>
                </a:ext>
              </a:extLst>
            </p:cNvPr>
            <p:cNvSpPr/>
            <p:nvPr/>
          </p:nvSpPr>
          <p:spPr>
            <a:xfrm>
              <a:off x="5660043" y="1866712"/>
              <a:ext cx="12081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ko-KR" sz="4800" b="1" dirty="0" err="1">
                  <a:latin typeface="Agency FB" panose="020B0503020202020204" pitchFamily="34" charset="0"/>
                  <a:cs typeface="Aharoni" panose="020B0604020202020204" pitchFamily="2" charset="-79"/>
                </a:rPr>
                <a:t>alice</a:t>
              </a:r>
              <a:endParaRPr lang="pt-BR" altLang="ko-KR" sz="3600" b="1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D543CFF7-8BFC-4F49-B424-BF553FA4AF9F}"/>
                </a:ext>
              </a:extLst>
            </p:cNvPr>
            <p:cNvGrpSpPr/>
            <p:nvPr/>
          </p:nvGrpSpPr>
          <p:grpSpPr>
            <a:xfrm>
              <a:off x="5193046" y="2104962"/>
              <a:ext cx="540624" cy="481014"/>
              <a:chOff x="5193046" y="2104962"/>
              <a:chExt cx="540624" cy="481014"/>
            </a:xfrm>
          </p:grpSpPr>
          <p:grpSp>
            <p:nvGrpSpPr>
              <p:cNvPr id="16" name="Agrupar 15">
                <a:extLst>
                  <a:ext uri="{FF2B5EF4-FFF2-40B4-BE49-F238E27FC236}">
                    <a16:creationId xmlns:a16="http://schemas.microsoft.com/office/drawing/2014/main" id="{F246DEC1-74F5-4BCD-83C2-88707A2AB697}"/>
                  </a:ext>
                </a:extLst>
              </p:cNvPr>
              <p:cNvGrpSpPr/>
              <p:nvPr/>
            </p:nvGrpSpPr>
            <p:grpSpPr>
              <a:xfrm>
                <a:off x="5193046" y="2104962"/>
                <a:ext cx="526257" cy="481014"/>
                <a:chOff x="4857289" y="1833354"/>
                <a:chExt cx="526257" cy="481014"/>
              </a:xfrm>
            </p:grpSpPr>
            <p:sp>
              <p:nvSpPr>
                <p:cNvPr id="19" name="Retângulo 18">
                  <a:extLst>
                    <a:ext uri="{FF2B5EF4-FFF2-40B4-BE49-F238E27FC236}">
                      <a16:creationId xmlns:a16="http://schemas.microsoft.com/office/drawing/2014/main" id="{D8E10D8B-8380-45B7-B28B-632546E744CA}"/>
                    </a:ext>
                  </a:extLst>
                </p:cNvPr>
                <p:cNvSpPr/>
                <p:nvPr/>
              </p:nvSpPr>
              <p:spPr>
                <a:xfrm>
                  <a:off x="4857289" y="1833354"/>
                  <a:ext cx="526257" cy="481014"/>
                </a:xfrm>
                <a:prstGeom prst="rect">
                  <a:avLst/>
                </a:prstGeom>
                <a:noFill/>
                <a:ln w="63500" cap="rnd">
                  <a:solidFill>
                    <a:srgbClr val="0A0A0A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20" name="Conector reto 19">
                  <a:extLst>
                    <a:ext uri="{FF2B5EF4-FFF2-40B4-BE49-F238E27FC236}">
                      <a16:creationId xmlns:a16="http://schemas.microsoft.com/office/drawing/2014/main" id="{9AB24C64-8FBF-4C17-B258-C267F911D2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6458" y="2314368"/>
                  <a:ext cx="116116" cy="0"/>
                </a:xfrm>
                <a:prstGeom prst="line">
                  <a:avLst/>
                </a:prstGeom>
                <a:noFill/>
                <a:ln w="63500" cap="sq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FC47522-6879-4E13-8447-FA475CA93C68}"/>
                  </a:ext>
                </a:extLst>
              </p:cNvPr>
              <p:cNvSpPr/>
              <p:nvPr/>
            </p:nvSpPr>
            <p:spPr>
              <a:xfrm>
                <a:off x="5324302" y="2212046"/>
                <a:ext cx="255460" cy="233498"/>
              </a:xfrm>
              <a:prstGeom prst="rect">
                <a:avLst/>
              </a:prstGeom>
              <a:noFill/>
              <a:ln w="63500" cap="rnd">
                <a:solidFill>
                  <a:srgbClr val="8FC34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8" name="Conector reto 17">
                <a:extLst>
                  <a:ext uri="{FF2B5EF4-FFF2-40B4-BE49-F238E27FC236}">
                    <a16:creationId xmlns:a16="http://schemas.microsoft.com/office/drawing/2014/main" id="{233F426C-656A-49FF-9E6C-1C8F5F0286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6417" y="2455008"/>
                <a:ext cx="147253" cy="130968"/>
              </a:xfrm>
              <a:prstGeom prst="line">
                <a:avLst/>
              </a:prstGeom>
              <a:noFill/>
              <a:ln w="63500" cap="rnd">
                <a:solidFill>
                  <a:srgbClr val="8FC34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41960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Agrupar 37">
            <a:extLst>
              <a:ext uri="{FF2B5EF4-FFF2-40B4-BE49-F238E27FC236}">
                <a16:creationId xmlns:a16="http://schemas.microsoft.com/office/drawing/2014/main" id="{AA39801B-F643-4556-B3F0-ECC889A16935}"/>
              </a:ext>
            </a:extLst>
          </p:cNvPr>
          <p:cNvGrpSpPr/>
          <p:nvPr/>
        </p:nvGrpSpPr>
        <p:grpSpPr>
          <a:xfrm>
            <a:off x="1691235" y="3167812"/>
            <a:ext cx="2023784" cy="2407657"/>
            <a:chOff x="1468711" y="3292134"/>
            <a:chExt cx="2023784" cy="2407657"/>
          </a:xfrm>
        </p:grpSpPr>
        <p:pic>
          <p:nvPicPr>
            <p:cNvPr id="33" name="Gráfico 32" descr="Baixar">
              <a:extLst>
                <a:ext uri="{FF2B5EF4-FFF2-40B4-BE49-F238E27FC236}">
                  <a16:creationId xmlns:a16="http://schemas.microsoft.com/office/drawing/2014/main" id="{7649FCDE-6349-4DB7-968D-8DCB1D9B4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23403" y="3292134"/>
              <a:ext cx="914400" cy="914400"/>
            </a:xfrm>
            <a:prstGeom prst="rect">
              <a:avLst/>
            </a:prstGeom>
          </p:spPr>
        </p:pic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BE513FED-FE38-4D32-96D7-AE4E8E46BEA6}"/>
                </a:ext>
              </a:extLst>
            </p:cNvPr>
            <p:cNvSpPr/>
            <p:nvPr/>
          </p:nvSpPr>
          <p:spPr>
            <a:xfrm>
              <a:off x="1468711" y="4068575"/>
              <a:ext cx="202378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ko-KR" sz="28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Transações</a:t>
              </a:r>
              <a:endParaRPr lang="pt-BR" altLang="ko-KR" b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pt-BR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Atos de Licitações (e contratos – ainda não implementado)</a:t>
              </a:r>
              <a:endParaRPr lang="pt-BR"/>
            </a:p>
          </p:txBody>
        </p:sp>
      </p:grpSp>
      <p:pic>
        <p:nvPicPr>
          <p:cNvPr id="36" name="Gráfico 35" descr="Robô">
            <a:extLst>
              <a:ext uri="{FF2B5EF4-FFF2-40B4-BE49-F238E27FC236}">
                <a16:creationId xmlns:a16="http://schemas.microsoft.com/office/drawing/2014/main" id="{857AE679-32D9-418B-AC3C-FD9884239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5383" y="3062475"/>
            <a:ext cx="1130425" cy="1130425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B60FBA46-0442-440A-91AD-F1F72253121B}"/>
              </a:ext>
            </a:extLst>
          </p:cNvPr>
          <p:cNvSpPr/>
          <p:nvPr/>
        </p:nvSpPr>
        <p:spPr>
          <a:xfrm>
            <a:off x="5428703" y="2732724"/>
            <a:ext cx="2023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ko-KR" sz="2000" b="1">
                <a:solidFill>
                  <a:srgbClr val="D29500"/>
                </a:solidFill>
                <a:cs typeface="Arial" pitchFamily="34" charset="0"/>
              </a:rPr>
              <a:t>Trilhas</a:t>
            </a:r>
            <a:endParaRPr lang="pt-BR" altLang="ko-KR" sz="1400" b="1">
              <a:solidFill>
                <a:srgbClr val="D29500"/>
              </a:solidFill>
              <a:cs typeface="Arial" pitchFamily="34" charset="0"/>
            </a:endParaRP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1FD3A52A-0136-47EB-8ED0-D9238F9F320C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3468645" y="3627688"/>
            <a:ext cx="2406738" cy="3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CBB3DD14-CF98-4538-8A0F-480C114BD2A3}"/>
              </a:ext>
            </a:extLst>
          </p:cNvPr>
          <p:cNvCxnSpPr>
            <a:cxnSpLocks/>
          </p:cNvCxnSpPr>
          <p:nvPr/>
        </p:nvCxnSpPr>
        <p:spPr>
          <a:xfrm flipH="1" flipV="1">
            <a:off x="6809371" y="4078827"/>
            <a:ext cx="888296" cy="443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09493419-D219-4DE5-AF02-F992C343A239}"/>
              </a:ext>
            </a:extLst>
          </p:cNvPr>
          <p:cNvCxnSpPr>
            <a:cxnSpLocks/>
          </p:cNvCxnSpPr>
          <p:nvPr/>
        </p:nvCxnSpPr>
        <p:spPr>
          <a:xfrm flipH="1" flipV="1">
            <a:off x="6894077" y="3625012"/>
            <a:ext cx="2715056" cy="267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1D52DB91-1F39-4E1A-8728-595CDE225F48}"/>
              </a:ext>
            </a:extLst>
          </p:cNvPr>
          <p:cNvGrpSpPr/>
          <p:nvPr/>
        </p:nvGrpSpPr>
        <p:grpSpPr>
          <a:xfrm>
            <a:off x="6534054" y="4573681"/>
            <a:ext cx="2900924" cy="1959646"/>
            <a:chOff x="3656267" y="4801348"/>
            <a:chExt cx="2900924" cy="1959646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7ECE34BD-A6FC-48CE-BE96-33120B5CA688}"/>
                </a:ext>
              </a:extLst>
            </p:cNvPr>
            <p:cNvGrpSpPr/>
            <p:nvPr/>
          </p:nvGrpSpPr>
          <p:grpSpPr>
            <a:xfrm>
              <a:off x="3656267" y="4801348"/>
              <a:ext cx="2900924" cy="1959646"/>
              <a:chOff x="4479758" y="4080839"/>
              <a:chExt cx="2900924" cy="1959646"/>
            </a:xfrm>
          </p:grpSpPr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74A9AE57-3F96-4E9D-B833-27AA45D89D85}"/>
                  </a:ext>
                </a:extLst>
              </p:cNvPr>
              <p:cNvSpPr/>
              <p:nvPr/>
            </p:nvSpPr>
            <p:spPr>
              <a:xfrm>
                <a:off x="4547710" y="4080839"/>
                <a:ext cx="28329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23 Bases de dados</a:t>
                </a:r>
                <a:endParaRPr lang="pt-BR" dirty="0"/>
              </a:p>
            </p:txBody>
          </p:sp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62E60E42-0CA4-412F-8D45-2E8687A11E8A}"/>
                  </a:ext>
                </a:extLst>
              </p:cNvPr>
              <p:cNvGrpSpPr/>
              <p:nvPr/>
            </p:nvGrpSpPr>
            <p:grpSpPr>
              <a:xfrm>
                <a:off x="4479758" y="4386075"/>
                <a:ext cx="2688780" cy="914400"/>
                <a:chOff x="4479758" y="4386075"/>
                <a:chExt cx="2688780" cy="914400"/>
              </a:xfrm>
            </p:grpSpPr>
            <p:pic>
              <p:nvPicPr>
                <p:cNvPr id="3" name="Gráfico 2" descr="Banco de dados">
                  <a:extLst>
                    <a:ext uri="{FF2B5EF4-FFF2-40B4-BE49-F238E27FC236}">
                      <a16:creationId xmlns:a16="http://schemas.microsoft.com/office/drawing/2014/main" id="{63C9FAC7-3D6A-43E4-80C5-0A769C6865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975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7" name="Gráfico 6" descr="Banco de dados">
                  <a:extLst>
                    <a:ext uri="{FF2B5EF4-FFF2-40B4-BE49-F238E27FC236}">
                      <a16:creationId xmlns:a16="http://schemas.microsoft.com/office/drawing/2014/main" id="{117816E0-3320-4CE9-8EDA-AED1EC7735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121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" name="Gráfico 7" descr="Banco de dados">
                  <a:extLst>
                    <a:ext uri="{FF2B5EF4-FFF2-40B4-BE49-F238E27FC236}">
                      <a16:creationId xmlns:a16="http://schemas.microsoft.com/office/drawing/2014/main" id="{DCD61549-CB94-4C8A-8177-CFCB6CFD9F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267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" name="Gráfico 8" descr="Banco de dados">
                  <a:extLst>
                    <a:ext uri="{FF2B5EF4-FFF2-40B4-BE49-F238E27FC236}">
                      <a16:creationId xmlns:a16="http://schemas.microsoft.com/office/drawing/2014/main" id="{11446F03-AF98-406A-A28D-02E32470C7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4138" y="4386075"/>
                  <a:ext cx="91440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25" name="Agrupar 24">
                <a:extLst>
                  <a:ext uri="{FF2B5EF4-FFF2-40B4-BE49-F238E27FC236}">
                    <a16:creationId xmlns:a16="http://schemas.microsoft.com/office/drawing/2014/main" id="{5E07CB3B-E766-4129-A475-B39C6CAD609F}"/>
                  </a:ext>
                </a:extLst>
              </p:cNvPr>
              <p:cNvGrpSpPr/>
              <p:nvPr/>
            </p:nvGrpSpPr>
            <p:grpSpPr>
              <a:xfrm>
                <a:off x="4653989" y="5126085"/>
                <a:ext cx="2688780" cy="914400"/>
                <a:chOff x="4479758" y="4386075"/>
                <a:chExt cx="2688780" cy="914400"/>
              </a:xfrm>
            </p:grpSpPr>
            <p:pic>
              <p:nvPicPr>
                <p:cNvPr id="26" name="Gráfico 25" descr="Banco de dados">
                  <a:extLst>
                    <a:ext uri="{FF2B5EF4-FFF2-40B4-BE49-F238E27FC236}">
                      <a16:creationId xmlns:a16="http://schemas.microsoft.com/office/drawing/2014/main" id="{6B2DFB80-EA09-4930-8F9E-E2802B5ED9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975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7" name="Gráfico 26" descr="Banco de dados">
                  <a:extLst>
                    <a:ext uri="{FF2B5EF4-FFF2-40B4-BE49-F238E27FC236}">
                      <a16:creationId xmlns:a16="http://schemas.microsoft.com/office/drawing/2014/main" id="{F80F318B-BF5B-4EE9-B6A6-6F2A62A51F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121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8" name="Gráfico 27" descr="Banco de dados">
                  <a:extLst>
                    <a:ext uri="{FF2B5EF4-FFF2-40B4-BE49-F238E27FC236}">
                      <a16:creationId xmlns:a16="http://schemas.microsoft.com/office/drawing/2014/main" id="{D7AE6047-EADE-4FDA-9997-A8A108C40A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2678" y="4386075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9" name="Gráfico 28" descr="Banco de dados">
                  <a:extLst>
                    <a:ext uri="{FF2B5EF4-FFF2-40B4-BE49-F238E27FC236}">
                      <a16:creationId xmlns:a16="http://schemas.microsoft.com/office/drawing/2014/main" id="{AA421DC7-CAA0-4862-8A00-3A6B4350E4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4138" y="4386075"/>
                  <a:ext cx="914400" cy="914400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541D54FA-4CE1-462F-8F88-051D6A05F775}"/>
                </a:ext>
              </a:extLst>
            </p:cNvPr>
            <p:cNvSpPr/>
            <p:nvPr/>
          </p:nvSpPr>
          <p:spPr>
            <a:xfrm>
              <a:off x="3698809" y="5117074"/>
              <a:ext cx="2832972" cy="1600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9" name="Título 4">
            <a:extLst>
              <a:ext uri="{FF2B5EF4-FFF2-40B4-BE49-F238E27FC236}">
                <a16:creationId xmlns:a16="http://schemas.microsoft.com/office/drawing/2014/main" id="{D9A6F76A-2D53-4190-AC5F-B67A12724B99}"/>
              </a:ext>
            </a:extLst>
          </p:cNvPr>
          <p:cNvSpPr txBox="1">
            <a:spLocks/>
          </p:cNvSpPr>
          <p:nvPr/>
        </p:nvSpPr>
        <p:spPr>
          <a:xfrm>
            <a:off x="1709039" y="1606621"/>
            <a:ext cx="8799655" cy="844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pt-BR" sz="1800" dirty="0">
                <a:latin typeface="+mn-lt"/>
              </a:rPr>
              <a:t>Ferramenta de </a:t>
            </a:r>
            <a:r>
              <a:rPr lang="pt-BR" sz="1800" dirty="0">
                <a:highlight>
                  <a:srgbClr val="FFFF00"/>
                </a:highlight>
                <a:latin typeface="+mn-lt"/>
              </a:rPr>
              <a:t>Auditoria Contínua</a:t>
            </a:r>
            <a:r>
              <a:rPr lang="pt-BR" sz="1800" dirty="0">
                <a:latin typeface="+mn-lt"/>
              </a:rPr>
              <a:t> que identificar e emite </a:t>
            </a:r>
            <a:r>
              <a:rPr lang="pt-BR" sz="1800" i="1" dirty="0" err="1">
                <a:latin typeface="+mn-lt"/>
              </a:rPr>
              <a:t>Red</a:t>
            </a:r>
            <a:r>
              <a:rPr lang="pt-BR" sz="1800" i="1" dirty="0">
                <a:latin typeface="+mn-lt"/>
              </a:rPr>
              <a:t> Flags</a:t>
            </a:r>
            <a:r>
              <a:rPr lang="pt-BR" sz="1800" dirty="0">
                <a:latin typeface="+mn-lt"/>
              </a:rPr>
              <a:t> sobre os  processos de compras da administração pública. É uma automação robótica de processos (</a:t>
            </a:r>
            <a:r>
              <a:rPr lang="pt-BR" sz="1800" i="1" dirty="0" err="1">
                <a:highlight>
                  <a:srgbClr val="FFFF00"/>
                </a:highlight>
                <a:latin typeface="+mn-lt"/>
              </a:rPr>
              <a:t>Robotic</a:t>
            </a:r>
            <a:r>
              <a:rPr lang="pt-BR" sz="1800" i="1" dirty="0">
                <a:highlight>
                  <a:srgbClr val="FFFF00"/>
                </a:highlight>
                <a:latin typeface="+mn-lt"/>
              </a:rPr>
              <a:t> </a:t>
            </a:r>
            <a:r>
              <a:rPr lang="pt-BR" sz="1800" i="1" dirty="0" err="1">
                <a:highlight>
                  <a:srgbClr val="FFFF00"/>
                </a:highlight>
                <a:latin typeface="+mn-lt"/>
              </a:rPr>
              <a:t>Process</a:t>
            </a:r>
            <a:r>
              <a:rPr lang="pt-BR" sz="1800" i="1" dirty="0">
                <a:highlight>
                  <a:srgbClr val="FFFF00"/>
                </a:highlight>
                <a:latin typeface="+mn-lt"/>
              </a:rPr>
              <a:t> Automation</a:t>
            </a:r>
            <a:r>
              <a:rPr lang="pt-BR" sz="1800" i="1" dirty="0">
                <a:latin typeface="+mn-lt"/>
              </a:rPr>
              <a:t> -</a:t>
            </a:r>
            <a:r>
              <a:rPr lang="pt-BR" sz="1800" dirty="0">
                <a:latin typeface="+mn-lt"/>
              </a:rPr>
              <a:t>RPA).</a:t>
            </a:r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1F2F6B8B-5170-44EA-9255-805899D3C9FF}"/>
              </a:ext>
            </a:extLst>
          </p:cNvPr>
          <p:cNvCxnSpPr>
            <a:cxnSpLocks/>
            <a:stCxn id="51" idx="0"/>
          </p:cNvCxnSpPr>
          <p:nvPr/>
        </p:nvCxnSpPr>
        <p:spPr>
          <a:xfrm flipV="1">
            <a:off x="5217156" y="4046834"/>
            <a:ext cx="773555" cy="46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C941A565-8C51-4BE0-8853-11E12B22D94A}"/>
              </a:ext>
            </a:extLst>
          </p:cNvPr>
          <p:cNvGrpSpPr/>
          <p:nvPr/>
        </p:nvGrpSpPr>
        <p:grpSpPr>
          <a:xfrm>
            <a:off x="4082732" y="4514088"/>
            <a:ext cx="2268848" cy="1956279"/>
            <a:chOff x="1538452" y="4237136"/>
            <a:chExt cx="2268848" cy="1956279"/>
          </a:xfrm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5CE6BE29-4FD2-420B-AAEA-278F5DC65587}"/>
                </a:ext>
              </a:extLst>
            </p:cNvPr>
            <p:cNvSpPr/>
            <p:nvPr/>
          </p:nvSpPr>
          <p:spPr>
            <a:xfrm>
              <a:off x="2161506" y="5126214"/>
              <a:ext cx="1057407" cy="10672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30B29A00-07A6-4EC9-81B7-9A86FB65C8E0}"/>
                </a:ext>
              </a:extLst>
            </p:cNvPr>
            <p:cNvSpPr/>
            <p:nvPr/>
          </p:nvSpPr>
          <p:spPr>
            <a:xfrm>
              <a:off x="1538452" y="4237136"/>
              <a:ext cx="226884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Riscos e Regras de </a:t>
              </a:r>
              <a:r>
                <a:rPr lang="pt-BR" altLang="ko-KR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Compliance </a:t>
              </a:r>
              <a:r>
                <a:rPr lang="pt-BR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das aquisição e contratos</a:t>
              </a:r>
              <a:endParaRPr lang="pt-BR" dirty="0"/>
            </a:p>
          </p:txBody>
        </p:sp>
        <p:pic>
          <p:nvPicPr>
            <p:cNvPr id="52" name="Gráfico 51" descr="Papel">
              <a:extLst>
                <a:ext uri="{FF2B5EF4-FFF2-40B4-BE49-F238E27FC236}">
                  <a16:creationId xmlns:a16="http://schemas.microsoft.com/office/drawing/2014/main" id="{75A0E5DA-C8B5-4585-A586-A0D483C59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2203165" y="5194718"/>
              <a:ext cx="914400" cy="914400"/>
            </a:xfrm>
            <a:prstGeom prst="rect">
              <a:avLst/>
            </a:prstGeom>
          </p:spPr>
        </p:pic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98BD5764-1255-4E63-BC7E-4C255C9DB5BE}"/>
              </a:ext>
            </a:extLst>
          </p:cNvPr>
          <p:cNvGrpSpPr/>
          <p:nvPr/>
        </p:nvGrpSpPr>
        <p:grpSpPr>
          <a:xfrm>
            <a:off x="9222417" y="82149"/>
            <a:ext cx="1675101" cy="830997"/>
            <a:chOff x="5193046" y="1866712"/>
            <a:chExt cx="1675101" cy="830997"/>
          </a:xfrm>
        </p:grpSpPr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CE65B157-862B-41B8-BB7F-25F558F986A9}"/>
                </a:ext>
              </a:extLst>
            </p:cNvPr>
            <p:cNvSpPr/>
            <p:nvPr/>
          </p:nvSpPr>
          <p:spPr>
            <a:xfrm>
              <a:off x="5660043" y="1866712"/>
              <a:ext cx="12081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ko-KR" sz="4800" b="1" dirty="0" err="1">
                  <a:latin typeface="Agency FB" panose="020B0503020202020204" pitchFamily="34" charset="0"/>
                  <a:cs typeface="Aharoni" panose="020B0604020202020204" pitchFamily="2" charset="-79"/>
                </a:rPr>
                <a:t>alice</a:t>
              </a:r>
              <a:endParaRPr lang="pt-BR" altLang="ko-KR" sz="3600" b="1" dirty="0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grpSp>
          <p:nvGrpSpPr>
            <p:cNvPr id="55" name="Agrupar 54">
              <a:extLst>
                <a:ext uri="{FF2B5EF4-FFF2-40B4-BE49-F238E27FC236}">
                  <a16:creationId xmlns:a16="http://schemas.microsoft.com/office/drawing/2014/main" id="{7458EC98-DF98-4041-AB78-A8EF5D48945D}"/>
                </a:ext>
              </a:extLst>
            </p:cNvPr>
            <p:cNvGrpSpPr/>
            <p:nvPr/>
          </p:nvGrpSpPr>
          <p:grpSpPr>
            <a:xfrm>
              <a:off x="5193046" y="2104962"/>
              <a:ext cx="540624" cy="481014"/>
              <a:chOff x="5193046" y="2104962"/>
              <a:chExt cx="540624" cy="481014"/>
            </a:xfrm>
          </p:grpSpPr>
          <p:grpSp>
            <p:nvGrpSpPr>
              <p:cNvPr id="56" name="Agrupar 55">
                <a:extLst>
                  <a:ext uri="{FF2B5EF4-FFF2-40B4-BE49-F238E27FC236}">
                    <a16:creationId xmlns:a16="http://schemas.microsoft.com/office/drawing/2014/main" id="{B04BAB31-3B26-46A1-9296-BBCC9697DB02}"/>
                  </a:ext>
                </a:extLst>
              </p:cNvPr>
              <p:cNvGrpSpPr/>
              <p:nvPr/>
            </p:nvGrpSpPr>
            <p:grpSpPr>
              <a:xfrm>
                <a:off x="5193046" y="2104962"/>
                <a:ext cx="526257" cy="481014"/>
                <a:chOff x="4857289" y="1833354"/>
                <a:chExt cx="526257" cy="481014"/>
              </a:xfrm>
            </p:grpSpPr>
            <p:sp>
              <p:nvSpPr>
                <p:cNvPr id="59" name="Retângulo 58">
                  <a:extLst>
                    <a:ext uri="{FF2B5EF4-FFF2-40B4-BE49-F238E27FC236}">
                      <a16:creationId xmlns:a16="http://schemas.microsoft.com/office/drawing/2014/main" id="{AB08E043-84FE-47A4-957E-CA86627B89FD}"/>
                    </a:ext>
                  </a:extLst>
                </p:cNvPr>
                <p:cNvSpPr/>
                <p:nvPr/>
              </p:nvSpPr>
              <p:spPr>
                <a:xfrm>
                  <a:off x="4857289" y="1833354"/>
                  <a:ext cx="526257" cy="481014"/>
                </a:xfrm>
                <a:prstGeom prst="rect">
                  <a:avLst/>
                </a:prstGeom>
                <a:noFill/>
                <a:ln w="63500" cap="rnd">
                  <a:solidFill>
                    <a:srgbClr val="0A0A0A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60" name="Conector reto 59">
                  <a:extLst>
                    <a:ext uri="{FF2B5EF4-FFF2-40B4-BE49-F238E27FC236}">
                      <a16:creationId xmlns:a16="http://schemas.microsoft.com/office/drawing/2014/main" id="{9F408BF9-9DE3-427E-A185-2C894D27E7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6458" y="2314368"/>
                  <a:ext cx="116116" cy="0"/>
                </a:xfrm>
                <a:prstGeom prst="line">
                  <a:avLst/>
                </a:prstGeom>
                <a:noFill/>
                <a:ln w="63500" cap="sq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148545C-842E-4298-BC41-D8921A5EF436}"/>
                  </a:ext>
                </a:extLst>
              </p:cNvPr>
              <p:cNvSpPr/>
              <p:nvPr/>
            </p:nvSpPr>
            <p:spPr>
              <a:xfrm>
                <a:off x="5324302" y="2212046"/>
                <a:ext cx="255460" cy="233498"/>
              </a:xfrm>
              <a:prstGeom prst="rect">
                <a:avLst/>
              </a:prstGeom>
              <a:noFill/>
              <a:ln w="63500" cap="rnd">
                <a:solidFill>
                  <a:srgbClr val="8FC34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58" name="Conector reto 57">
                <a:extLst>
                  <a:ext uri="{FF2B5EF4-FFF2-40B4-BE49-F238E27FC236}">
                    <a16:creationId xmlns:a16="http://schemas.microsoft.com/office/drawing/2014/main" id="{10F92212-81AA-4847-A3E3-B3E863C41D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6417" y="2455008"/>
                <a:ext cx="147253" cy="130968"/>
              </a:xfrm>
              <a:prstGeom prst="line">
                <a:avLst/>
              </a:prstGeom>
              <a:noFill/>
              <a:ln w="63500" cap="rnd">
                <a:solidFill>
                  <a:srgbClr val="8FC34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FD1A2F3-BF55-4CE1-B43E-E8AB6D50DE0D}"/>
              </a:ext>
            </a:extLst>
          </p:cNvPr>
          <p:cNvGrpSpPr/>
          <p:nvPr/>
        </p:nvGrpSpPr>
        <p:grpSpPr>
          <a:xfrm>
            <a:off x="9324841" y="3150849"/>
            <a:ext cx="1262324" cy="1379332"/>
            <a:chOff x="7702562" y="2810554"/>
            <a:chExt cx="1262324" cy="1379332"/>
          </a:xfrm>
        </p:grpSpPr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EE7D5B0E-A7EC-41F8-8670-703A826BC43B}"/>
                </a:ext>
              </a:extLst>
            </p:cNvPr>
            <p:cNvSpPr/>
            <p:nvPr/>
          </p:nvSpPr>
          <p:spPr>
            <a:xfrm>
              <a:off x="7702562" y="3666666"/>
              <a:ext cx="12623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ko-KR" sz="28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Alertas</a:t>
              </a:r>
              <a:endParaRPr lang="pt-BR" altLang="ko-KR" b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1" name="Gráfico 10" descr="Aviso">
              <a:extLst>
                <a:ext uri="{FF2B5EF4-FFF2-40B4-BE49-F238E27FC236}">
                  <a16:creationId xmlns:a16="http://schemas.microsoft.com/office/drawing/2014/main" id="{4DD27F31-18F8-47B7-8B96-41858BF01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812699" y="2810554"/>
              <a:ext cx="1042051" cy="1042051"/>
            </a:xfrm>
            <a:prstGeom prst="rect">
              <a:avLst/>
            </a:prstGeom>
          </p:spPr>
        </p:pic>
      </p:grpSp>
      <p:sp>
        <p:nvSpPr>
          <p:cNvPr id="45" name="Retângulo 44">
            <a:extLst>
              <a:ext uri="{FF2B5EF4-FFF2-40B4-BE49-F238E27FC236}">
                <a16:creationId xmlns:a16="http://schemas.microsoft.com/office/drawing/2014/main" id="{A2C9B219-9D2C-4DBB-8F51-FB6ECA746757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Alice</a:t>
            </a:r>
          </a:p>
        </p:txBody>
      </p:sp>
    </p:spTree>
    <p:extLst>
      <p:ext uri="{BB962C8B-B14F-4D97-AF65-F5344CB8AC3E}">
        <p14:creationId xmlns:p14="http://schemas.microsoft.com/office/powerpoint/2010/main" val="2868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Agrupar 60">
            <a:extLst>
              <a:ext uri="{FF2B5EF4-FFF2-40B4-BE49-F238E27FC236}">
                <a16:creationId xmlns:a16="http://schemas.microsoft.com/office/drawing/2014/main" id="{A932E3F0-1031-4BC2-8B24-855D9AAE31C5}"/>
              </a:ext>
            </a:extLst>
          </p:cNvPr>
          <p:cNvGrpSpPr/>
          <p:nvPr/>
        </p:nvGrpSpPr>
        <p:grpSpPr>
          <a:xfrm>
            <a:off x="9222417" y="82149"/>
            <a:ext cx="1675101" cy="830997"/>
            <a:chOff x="5193046" y="1866712"/>
            <a:chExt cx="1675101" cy="830997"/>
          </a:xfrm>
        </p:grpSpPr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08B6E304-E368-4B4A-8128-9C0D2FF175A6}"/>
                </a:ext>
              </a:extLst>
            </p:cNvPr>
            <p:cNvSpPr/>
            <p:nvPr/>
          </p:nvSpPr>
          <p:spPr>
            <a:xfrm>
              <a:off x="5660043" y="1866712"/>
              <a:ext cx="12081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ko-KR" sz="4800" b="1">
                  <a:latin typeface="Agency FB" panose="020B0503020202020204" pitchFamily="34" charset="0"/>
                  <a:cs typeface="Aharoni" panose="020B0604020202020204" pitchFamily="2" charset="-79"/>
                </a:rPr>
                <a:t>alice</a:t>
              </a:r>
              <a:endParaRPr lang="pt-BR" altLang="ko-KR" sz="3600" b="1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19E4333E-99E5-41A7-B916-2C56EDECCFE1}"/>
                </a:ext>
              </a:extLst>
            </p:cNvPr>
            <p:cNvGrpSpPr/>
            <p:nvPr/>
          </p:nvGrpSpPr>
          <p:grpSpPr>
            <a:xfrm>
              <a:off x="5193046" y="2104962"/>
              <a:ext cx="540624" cy="481014"/>
              <a:chOff x="5193046" y="2104962"/>
              <a:chExt cx="540624" cy="481014"/>
            </a:xfrm>
          </p:grpSpPr>
          <p:grpSp>
            <p:nvGrpSpPr>
              <p:cNvPr id="64" name="Agrupar 63">
                <a:extLst>
                  <a:ext uri="{FF2B5EF4-FFF2-40B4-BE49-F238E27FC236}">
                    <a16:creationId xmlns:a16="http://schemas.microsoft.com/office/drawing/2014/main" id="{60CACF61-98C5-41C2-96CF-CCF8EE816DA1}"/>
                  </a:ext>
                </a:extLst>
              </p:cNvPr>
              <p:cNvGrpSpPr/>
              <p:nvPr/>
            </p:nvGrpSpPr>
            <p:grpSpPr>
              <a:xfrm>
                <a:off x="5193046" y="2104962"/>
                <a:ext cx="526257" cy="481014"/>
                <a:chOff x="4857289" y="1833354"/>
                <a:chExt cx="526257" cy="481014"/>
              </a:xfrm>
            </p:grpSpPr>
            <p:sp>
              <p:nvSpPr>
                <p:cNvPr id="67" name="Retângulo 66">
                  <a:extLst>
                    <a:ext uri="{FF2B5EF4-FFF2-40B4-BE49-F238E27FC236}">
                      <a16:creationId xmlns:a16="http://schemas.microsoft.com/office/drawing/2014/main" id="{69FD2543-2C79-416C-993B-DF8944CD8F59}"/>
                    </a:ext>
                  </a:extLst>
                </p:cNvPr>
                <p:cNvSpPr/>
                <p:nvPr/>
              </p:nvSpPr>
              <p:spPr>
                <a:xfrm>
                  <a:off x="4857289" y="1833354"/>
                  <a:ext cx="526257" cy="481014"/>
                </a:xfrm>
                <a:prstGeom prst="rect">
                  <a:avLst/>
                </a:prstGeom>
                <a:noFill/>
                <a:ln w="63500" cap="rnd">
                  <a:solidFill>
                    <a:srgbClr val="0A0A0A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68" name="Conector reto 67">
                  <a:extLst>
                    <a:ext uri="{FF2B5EF4-FFF2-40B4-BE49-F238E27FC236}">
                      <a16:creationId xmlns:a16="http://schemas.microsoft.com/office/drawing/2014/main" id="{6EA94B3E-5062-4CA0-83FC-9D0958DF77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6458" y="2314368"/>
                  <a:ext cx="116116" cy="0"/>
                </a:xfrm>
                <a:prstGeom prst="line">
                  <a:avLst/>
                </a:prstGeom>
                <a:noFill/>
                <a:ln w="63500" cap="sq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FA60E125-7A40-43AD-99F3-55AC73BCBBB3}"/>
                  </a:ext>
                </a:extLst>
              </p:cNvPr>
              <p:cNvSpPr/>
              <p:nvPr/>
            </p:nvSpPr>
            <p:spPr>
              <a:xfrm>
                <a:off x="5324302" y="2212046"/>
                <a:ext cx="255460" cy="233498"/>
              </a:xfrm>
              <a:prstGeom prst="rect">
                <a:avLst/>
              </a:prstGeom>
              <a:noFill/>
              <a:ln w="63500" cap="rnd">
                <a:solidFill>
                  <a:srgbClr val="8FC34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66" name="Conector reto 65">
                <a:extLst>
                  <a:ext uri="{FF2B5EF4-FFF2-40B4-BE49-F238E27FC236}">
                    <a16:creationId xmlns:a16="http://schemas.microsoft.com/office/drawing/2014/main" id="{D7942604-EF1A-41C0-90C9-0C1BB989BE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6417" y="2455008"/>
                <a:ext cx="147253" cy="130968"/>
              </a:xfrm>
              <a:prstGeom prst="line">
                <a:avLst/>
              </a:prstGeom>
              <a:noFill/>
              <a:ln w="63500" cap="rnd">
                <a:solidFill>
                  <a:srgbClr val="8FC34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aphicFrame>
        <p:nvGraphicFramePr>
          <p:cNvPr id="69" name="Diagrama 68">
            <a:extLst>
              <a:ext uri="{FF2B5EF4-FFF2-40B4-BE49-F238E27FC236}">
                <a16:creationId xmlns:a16="http://schemas.microsoft.com/office/drawing/2014/main" id="{FBD423A4-2422-4F57-A485-FDBCEC162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635745"/>
              </p:ext>
            </p:extLst>
          </p:nvPr>
        </p:nvGraphicFramePr>
        <p:xfrm>
          <a:off x="189187" y="1800590"/>
          <a:ext cx="11580052" cy="474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B4284D6F-EEEF-4818-A119-A62FB608671A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Alice - Processo</a:t>
            </a:r>
          </a:p>
        </p:txBody>
      </p:sp>
    </p:spTree>
    <p:extLst>
      <p:ext uri="{BB962C8B-B14F-4D97-AF65-F5344CB8AC3E}">
        <p14:creationId xmlns:p14="http://schemas.microsoft.com/office/powerpoint/2010/main" val="2897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dgm id="{475A58B3-8C4F-419A-B4EC-32A62E731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dgm id="{CDCA2016-65C5-40EF-A71C-73985FC48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dgm id="{753A131D-0A5D-4E64-A2C6-088DA26F5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dgm id="{8C825199-1F10-4B94-867E-564A86A1B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dgm id="{C5B7F0C7-ED53-4D04-AB3E-888DEC795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dgm id="{A4FC3479-DBB0-4A89-8515-2039F7EC9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dgm id="{F57F88DB-D6DE-4AEC-B96A-AFB71DE7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dgm id="{73074D42-2AAE-42D1-8BE6-91C938641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9" grpId="0" uiExpand="1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Agrupar 60">
            <a:extLst>
              <a:ext uri="{FF2B5EF4-FFF2-40B4-BE49-F238E27FC236}">
                <a16:creationId xmlns:a16="http://schemas.microsoft.com/office/drawing/2014/main" id="{A932E3F0-1031-4BC2-8B24-855D9AAE31C5}"/>
              </a:ext>
            </a:extLst>
          </p:cNvPr>
          <p:cNvGrpSpPr/>
          <p:nvPr/>
        </p:nvGrpSpPr>
        <p:grpSpPr>
          <a:xfrm>
            <a:off x="9222417" y="82149"/>
            <a:ext cx="1675101" cy="830997"/>
            <a:chOff x="5193046" y="1866712"/>
            <a:chExt cx="1675101" cy="830997"/>
          </a:xfrm>
        </p:grpSpPr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08B6E304-E368-4B4A-8128-9C0D2FF175A6}"/>
                </a:ext>
              </a:extLst>
            </p:cNvPr>
            <p:cNvSpPr/>
            <p:nvPr/>
          </p:nvSpPr>
          <p:spPr>
            <a:xfrm>
              <a:off x="5660043" y="1866712"/>
              <a:ext cx="12081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ko-KR" sz="4800" b="1">
                  <a:latin typeface="Agency FB" panose="020B0503020202020204" pitchFamily="34" charset="0"/>
                  <a:cs typeface="Aharoni" panose="020B0604020202020204" pitchFamily="2" charset="-79"/>
                </a:rPr>
                <a:t>alice</a:t>
              </a:r>
              <a:endParaRPr lang="pt-BR" altLang="ko-KR" sz="3600" b="1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grpSp>
          <p:nvGrpSpPr>
            <p:cNvPr id="63" name="Agrupar 62">
              <a:extLst>
                <a:ext uri="{FF2B5EF4-FFF2-40B4-BE49-F238E27FC236}">
                  <a16:creationId xmlns:a16="http://schemas.microsoft.com/office/drawing/2014/main" id="{19E4333E-99E5-41A7-B916-2C56EDECCFE1}"/>
                </a:ext>
              </a:extLst>
            </p:cNvPr>
            <p:cNvGrpSpPr/>
            <p:nvPr/>
          </p:nvGrpSpPr>
          <p:grpSpPr>
            <a:xfrm>
              <a:off x="5193046" y="2104962"/>
              <a:ext cx="540624" cy="481014"/>
              <a:chOff x="5193046" y="2104962"/>
              <a:chExt cx="540624" cy="481014"/>
            </a:xfrm>
          </p:grpSpPr>
          <p:grpSp>
            <p:nvGrpSpPr>
              <p:cNvPr id="64" name="Agrupar 63">
                <a:extLst>
                  <a:ext uri="{FF2B5EF4-FFF2-40B4-BE49-F238E27FC236}">
                    <a16:creationId xmlns:a16="http://schemas.microsoft.com/office/drawing/2014/main" id="{60CACF61-98C5-41C2-96CF-CCF8EE816DA1}"/>
                  </a:ext>
                </a:extLst>
              </p:cNvPr>
              <p:cNvGrpSpPr/>
              <p:nvPr/>
            </p:nvGrpSpPr>
            <p:grpSpPr>
              <a:xfrm>
                <a:off x="5193046" y="2104962"/>
                <a:ext cx="526257" cy="481014"/>
                <a:chOff x="4857289" y="1833354"/>
                <a:chExt cx="526257" cy="481014"/>
              </a:xfrm>
            </p:grpSpPr>
            <p:sp>
              <p:nvSpPr>
                <p:cNvPr id="67" name="Retângulo 66">
                  <a:extLst>
                    <a:ext uri="{FF2B5EF4-FFF2-40B4-BE49-F238E27FC236}">
                      <a16:creationId xmlns:a16="http://schemas.microsoft.com/office/drawing/2014/main" id="{69FD2543-2C79-416C-993B-DF8944CD8F59}"/>
                    </a:ext>
                  </a:extLst>
                </p:cNvPr>
                <p:cNvSpPr/>
                <p:nvPr/>
              </p:nvSpPr>
              <p:spPr>
                <a:xfrm>
                  <a:off x="4857289" y="1833354"/>
                  <a:ext cx="526257" cy="481014"/>
                </a:xfrm>
                <a:prstGeom prst="rect">
                  <a:avLst/>
                </a:prstGeom>
                <a:noFill/>
                <a:ln w="63500" cap="rnd">
                  <a:solidFill>
                    <a:srgbClr val="0A0A0A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68" name="Conector reto 67">
                  <a:extLst>
                    <a:ext uri="{FF2B5EF4-FFF2-40B4-BE49-F238E27FC236}">
                      <a16:creationId xmlns:a16="http://schemas.microsoft.com/office/drawing/2014/main" id="{6EA94B3E-5062-4CA0-83FC-9D0958DF77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6458" y="2314368"/>
                  <a:ext cx="116116" cy="0"/>
                </a:xfrm>
                <a:prstGeom prst="line">
                  <a:avLst/>
                </a:prstGeom>
                <a:noFill/>
                <a:ln w="63500" cap="sq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FA60E125-7A40-43AD-99F3-55AC73BCBBB3}"/>
                  </a:ext>
                </a:extLst>
              </p:cNvPr>
              <p:cNvSpPr/>
              <p:nvPr/>
            </p:nvSpPr>
            <p:spPr>
              <a:xfrm>
                <a:off x="5324302" y="2212046"/>
                <a:ext cx="255460" cy="233498"/>
              </a:xfrm>
              <a:prstGeom prst="rect">
                <a:avLst/>
              </a:prstGeom>
              <a:noFill/>
              <a:ln w="63500" cap="rnd">
                <a:solidFill>
                  <a:srgbClr val="8FC34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66" name="Conector reto 65">
                <a:extLst>
                  <a:ext uri="{FF2B5EF4-FFF2-40B4-BE49-F238E27FC236}">
                    <a16:creationId xmlns:a16="http://schemas.microsoft.com/office/drawing/2014/main" id="{D7942604-EF1A-41C0-90C9-0C1BB989BE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6417" y="2455008"/>
                <a:ext cx="147253" cy="130968"/>
              </a:xfrm>
              <a:prstGeom prst="line">
                <a:avLst/>
              </a:prstGeom>
              <a:noFill/>
              <a:ln w="63500" cap="rnd">
                <a:solidFill>
                  <a:srgbClr val="8FC34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aphicFrame>
        <p:nvGraphicFramePr>
          <p:cNvPr id="69" name="Diagrama 68">
            <a:extLst>
              <a:ext uri="{FF2B5EF4-FFF2-40B4-BE49-F238E27FC236}">
                <a16:creationId xmlns:a16="http://schemas.microsoft.com/office/drawing/2014/main" id="{FBD423A4-2422-4F57-A485-FDBCEC162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53422"/>
              </p:ext>
            </p:extLst>
          </p:nvPr>
        </p:nvGraphicFramePr>
        <p:xfrm>
          <a:off x="1722120" y="2735579"/>
          <a:ext cx="8403686" cy="2794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Agrupar 14">
            <a:extLst>
              <a:ext uri="{FF2B5EF4-FFF2-40B4-BE49-F238E27FC236}">
                <a16:creationId xmlns:a16="http://schemas.microsoft.com/office/drawing/2014/main" id="{B0C10DCA-4D74-4153-A83D-2349A5DA9ABC}"/>
              </a:ext>
            </a:extLst>
          </p:cNvPr>
          <p:cNvGrpSpPr/>
          <p:nvPr/>
        </p:nvGrpSpPr>
        <p:grpSpPr>
          <a:xfrm>
            <a:off x="1851661" y="1870475"/>
            <a:ext cx="8206740" cy="795218"/>
            <a:chOff x="4353564" y="0"/>
            <a:chExt cx="4045915" cy="2794395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2CFF8D18-0A83-418A-B165-8BA1458BF0D4}"/>
                </a:ext>
              </a:extLst>
            </p:cNvPr>
            <p:cNvSpPr/>
            <p:nvPr/>
          </p:nvSpPr>
          <p:spPr>
            <a:xfrm>
              <a:off x="4353564" y="0"/>
              <a:ext cx="4045915" cy="279439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tângulo: Cantos Arredondados 4">
              <a:extLst>
                <a:ext uri="{FF2B5EF4-FFF2-40B4-BE49-F238E27FC236}">
                  <a16:creationId xmlns:a16="http://schemas.microsoft.com/office/drawing/2014/main" id="{EC727BA7-9821-4C38-BC02-1A8C78853BB4}"/>
                </a:ext>
              </a:extLst>
            </p:cNvPr>
            <p:cNvSpPr txBox="1"/>
            <p:nvPr/>
          </p:nvSpPr>
          <p:spPr>
            <a:xfrm>
              <a:off x="4353564" y="0"/>
              <a:ext cx="4045915" cy="2794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dirty="0"/>
                <a:t>53 </a:t>
              </a:r>
              <a:r>
                <a:rPr lang="pt-BR" sz="2500" dirty="0"/>
                <a:t>tipologias de risco diferentes</a:t>
              </a:r>
            </a:p>
          </p:txBody>
        </p: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EC1FF4F6-7A7F-4648-8282-086A1A39BEDA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Alice - Análises</a:t>
            </a:r>
          </a:p>
        </p:txBody>
      </p:sp>
    </p:spTree>
    <p:extLst>
      <p:ext uri="{BB962C8B-B14F-4D97-AF65-F5344CB8AC3E}">
        <p14:creationId xmlns:p14="http://schemas.microsoft.com/office/powerpoint/2010/main" val="11012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dgm id="{8D5872EF-A735-475F-8D72-3933D7436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dgm id="{B0B6F4C4-5B00-4720-8DC5-E00BD3737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dgm id="{FF07227A-4EEF-42C8-9F2F-831D811C6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graphicEl>
                                              <a:dgm id="{2B234800-D45E-4D65-82D7-CF157F155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9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C755EDD-73E0-468A-A014-C74BB9A77183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Força de trabalho da CGU em Dez/2020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DC9F876-E5FD-40F0-BF9D-B476B5031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567940"/>
              </p:ext>
            </p:extLst>
          </p:nvPr>
        </p:nvGraphicFramePr>
        <p:xfrm>
          <a:off x="692435" y="2235685"/>
          <a:ext cx="4729808" cy="190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7FD0E4A-1286-4FC5-820C-0B7954FAE7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231206"/>
              </p:ext>
            </p:extLst>
          </p:nvPr>
        </p:nvGraphicFramePr>
        <p:xfrm>
          <a:off x="982860" y="3848541"/>
          <a:ext cx="4148958" cy="128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E395DB10-8E10-412C-886F-69048B60D8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2668" y="2797833"/>
            <a:ext cx="5677075" cy="19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4399D36-ACC4-4E4D-A4FC-663B7A9FE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112044"/>
              </p:ext>
            </p:extLst>
          </p:nvPr>
        </p:nvGraphicFramePr>
        <p:xfrm>
          <a:off x="1409294" y="1501442"/>
          <a:ext cx="9373411" cy="431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Agrupar 6">
            <a:extLst>
              <a:ext uri="{FF2B5EF4-FFF2-40B4-BE49-F238E27FC236}">
                <a16:creationId xmlns:a16="http://schemas.microsoft.com/office/drawing/2014/main" id="{69337DF1-C022-405E-9648-5E85E9836F6D}"/>
              </a:ext>
            </a:extLst>
          </p:cNvPr>
          <p:cNvGrpSpPr/>
          <p:nvPr/>
        </p:nvGrpSpPr>
        <p:grpSpPr>
          <a:xfrm>
            <a:off x="9222417" y="82149"/>
            <a:ext cx="1675101" cy="830997"/>
            <a:chOff x="5193046" y="1866712"/>
            <a:chExt cx="1675101" cy="830997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989031D9-4E3A-42BD-98A9-875769100F54}"/>
                </a:ext>
              </a:extLst>
            </p:cNvPr>
            <p:cNvSpPr/>
            <p:nvPr/>
          </p:nvSpPr>
          <p:spPr>
            <a:xfrm>
              <a:off x="5660043" y="1866712"/>
              <a:ext cx="12081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ko-KR" sz="4800" b="1">
                  <a:latin typeface="Agency FB" panose="020B0503020202020204" pitchFamily="34" charset="0"/>
                  <a:cs typeface="Aharoni" panose="020B0604020202020204" pitchFamily="2" charset="-79"/>
                </a:rPr>
                <a:t>alice</a:t>
              </a:r>
              <a:endParaRPr lang="pt-BR" altLang="ko-KR" sz="3600" b="1">
                <a:latin typeface="Agency FB" panose="020B0503020202020204" pitchFamily="34" charset="0"/>
                <a:cs typeface="Aharoni" panose="020B0604020202020204" pitchFamily="2" charset="-79"/>
              </a:endParaRPr>
            </a:p>
          </p:txBody>
        </p:sp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520CBC29-1EEB-4F01-B9D2-80C66E76C639}"/>
                </a:ext>
              </a:extLst>
            </p:cNvPr>
            <p:cNvGrpSpPr/>
            <p:nvPr/>
          </p:nvGrpSpPr>
          <p:grpSpPr>
            <a:xfrm>
              <a:off x="5193046" y="2104962"/>
              <a:ext cx="540624" cy="481014"/>
              <a:chOff x="5193046" y="2104962"/>
              <a:chExt cx="540624" cy="481014"/>
            </a:xfrm>
          </p:grpSpPr>
          <p:grpSp>
            <p:nvGrpSpPr>
              <p:cNvPr id="10" name="Agrupar 9">
                <a:extLst>
                  <a:ext uri="{FF2B5EF4-FFF2-40B4-BE49-F238E27FC236}">
                    <a16:creationId xmlns:a16="http://schemas.microsoft.com/office/drawing/2014/main" id="{7EB456EF-DC2D-496B-9A56-CC1B3EEA89E4}"/>
                  </a:ext>
                </a:extLst>
              </p:cNvPr>
              <p:cNvGrpSpPr/>
              <p:nvPr/>
            </p:nvGrpSpPr>
            <p:grpSpPr>
              <a:xfrm>
                <a:off x="5193046" y="2104962"/>
                <a:ext cx="526257" cy="481014"/>
                <a:chOff x="4857289" y="1833354"/>
                <a:chExt cx="526257" cy="481014"/>
              </a:xfrm>
            </p:grpSpPr>
            <p:sp>
              <p:nvSpPr>
                <p:cNvPr id="13" name="Retângulo 12">
                  <a:extLst>
                    <a:ext uri="{FF2B5EF4-FFF2-40B4-BE49-F238E27FC236}">
                      <a16:creationId xmlns:a16="http://schemas.microsoft.com/office/drawing/2014/main" id="{28EE0EAB-850C-4C00-9A51-D66FDE9F1B95}"/>
                    </a:ext>
                  </a:extLst>
                </p:cNvPr>
                <p:cNvSpPr/>
                <p:nvPr/>
              </p:nvSpPr>
              <p:spPr>
                <a:xfrm>
                  <a:off x="4857289" y="1833354"/>
                  <a:ext cx="526257" cy="481014"/>
                </a:xfrm>
                <a:prstGeom prst="rect">
                  <a:avLst/>
                </a:prstGeom>
                <a:noFill/>
                <a:ln w="63500" cap="rnd">
                  <a:solidFill>
                    <a:srgbClr val="0A0A0A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14" name="Conector reto 13">
                  <a:extLst>
                    <a:ext uri="{FF2B5EF4-FFF2-40B4-BE49-F238E27FC236}">
                      <a16:creationId xmlns:a16="http://schemas.microsoft.com/office/drawing/2014/main" id="{A3C218CB-4EBA-46CD-8654-0C024CF1B4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6458" y="2314368"/>
                  <a:ext cx="116116" cy="0"/>
                </a:xfrm>
                <a:prstGeom prst="line">
                  <a:avLst/>
                </a:prstGeom>
                <a:noFill/>
                <a:ln w="63500" cap="sq">
                  <a:solidFill>
                    <a:schemeClr val="bg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0D94E028-15B7-4ABC-80F4-D23843ECDE7A}"/>
                  </a:ext>
                </a:extLst>
              </p:cNvPr>
              <p:cNvSpPr/>
              <p:nvPr/>
            </p:nvSpPr>
            <p:spPr>
              <a:xfrm>
                <a:off x="5324302" y="2212046"/>
                <a:ext cx="255460" cy="233498"/>
              </a:xfrm>
              <a:prstGeom prst="rect">
                <a:avLst/>
              </a:prstGeom>
              <a:noFill/>
              <a:ln w="63500" cap="rnd">
                <a:solidFill>
                  <a:srgbClr val="8FC34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2" name="Conector reto 11">
                <a:extLst>
                  <a:ext uri="{FF2B5EF4-FFF2-40B4-BE49-F238E27FC236}">
                    <a16:creationId xmlns:a16="http://schemas.microsoft.com/office/drawing/2014/main" id="{E11A4DCF-7D13-4C8F-9F21-A0D9BA5B0C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86417" y="2455008"/>
                <a:ext cx="147253" cy="130968"/>
              </a:xfrm>
              <a:prstGeom prst="line">
                <a:avLst/>
              </a:prstGeom>
              <a:noFill/>
              <a:ln w="63500" cap="rnd">
                <a:solidFill>
                  <a:srgbClr val="8FC34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5" name="Título 4">
            <a:extLst>
              <a:ext uri="{FF2B5EF4-FFF2-40B4-BE49-F238E27FC236}">
                <a16:creationId xmlns:a16="http://schemas.microsoft.com/office/drawing/2014/main" id="{1DBA1EBC-261C-4870-8631-B160358D437F}"/>
              </a:ext>
            </a:extLst>
          </p:cNvPr>
          <p:cNvSpPr txBox="1">
            <a:spLocks/>
          </p:cNvSpPr>
          <p:nvPr/>
        </p:nvSpPr>
        <p:spPr>
          <a:xfrm>
            <a:off x="422761" y="951449"/>
            <a:ext cx="7584989" cy="8491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latin typeface="+mn-lt"/>
              </a:rPr>
              <a:t>Grandes números</a:t>
            </a:r>
          </a:p>
        </p:txBody>
      </p:sp>
    </p:spTree>
    <p:extLst>
      <p:ext uri="{BB962C8B-B14F-4D97-AF65-F5344CB8AC3E}">
        <p14:creationId xmlns:p14="http://schemas.microsoft.com/office/powerpoint/2010/main" val="3726564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m 2" descr="Imagem 2"/>
          <p:cNvPicPr>
            <a:picLocks noChangeAspect="1"/>
          </p:cNvPicPr>
          <p:nvPr/>
        </p:nvPicPr>
        <p:blipFill>
          <a:blip r:embed="rId2"/>
          <a:srcRect l="30648"/>
          <a:stretch>
            <a:fillRect/>
          </a:stretch>
        </p:blipFill>
        <p:spPr>
          <a:xfrm>
            <a:off x="0" y="0"/>
            <a:ext cx="8455474" cy="685571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Retângulo 3"/>
          <p:cNvSpPr/>
          <p:nvPr/>
        </p:nvSpPr>
        <p:spPr>
          <a:xfrm>
            <a:off x="8297333" y="0"/>
            <a:ext cx="3894667" cy="6855712"/>
          </a:xfrm>
          <a:prstGeom prst="rect">
            <a:avLst/>
          </a:prstGeom>
          <a:solidFill>
            <a:srgbClr val="1329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Título 4"/>
          <p:cNvSpPr txBox="1"/>
          <p:nvPr/>
        </p:nvSpPr>
        <p:spPr>
          <a:xfrm>
            <a:off x="5757333" y="2359654"/>
            <a:ext cx="5948362" cy="127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Autofit/>
          </a:bodyPr>
          <a:lstStyle/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3800"/>
              <a:t>Vamos inovar juntos?</a:t>
            </a:r>
          </a:p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endParaRPr lang="pt-BR" sz="3800"/>
          </a:p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3800"/>
              <a:t>sfc.cgpri@cgu.gov.br</a:t>
            </a:r>
          </a:p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endParaRPr lang="pt-BR" sz="3800" b="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111" name="Conector reto 6"/>
          <p:cNvSpPr/>
          <p:nvPr/>
        </p:nvSpPr>
        <p:spPr>
          <a:xfrm>
            <a:off x="5757333" y="2517421"/>
            <a:ext cx="1" cy="1365957"/>
          </a:xfrm>
          <a:prstGeom prst="line">
            <a:avLst/>
          </a:prstGeom>
          <a:ln w="28575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795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33">
            <a:extLst>
              <a:ext uri="{FF2B5EF4-FFF2-40B4-BE49-F238E27FC236}">
                <a16:creationId xmlns:a16="http://schemas.microsoft.com/office/drawing/2014/main" id="{3C3741C2-3583-4872-8F0B-CC2170FE5AFA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pt-BR"/>
          </a:p>
        </p:txBody>
      </p:sp>
      <p:sp>
        <p:nvSpPr>
          <p:cNvPr id="12" name="Fluxograma: Processo Alternativo 11">
            <a:extLst>
              <a:ext uri="{FF2B5EF4-FFF2-40B4-BE49-F238E27FC236}">
                <a16:creationId xmlns:a16="http://schemas.microsoft.com/office/drawing/2014/main" id="{FDAD3211-30FF-4914-B814-B2B70D8007F9}"/>
              </a:ext>
            </a:extLst>
          </p:cNvPr>
          <p:cNvSpPr/>
          <p:nvPr/>
        </p:nvSpPr>
        <p:spPr>
          <a:xfrm>
            <a:off x="9865317" y="2258607"/>
            <a:ext cx="2188787" cy="1774371"/>
          </a:xfrm>
          <a:prstGeom prst="flowChartAlternateProcess">
            <a:avLst/>
          </a:prstGeom>
          <a:solidFill>
            <a:srgbClr val="00204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Humanist 521"/>
              </a:rPr>
              <a:t>Total acumulado de 2012 a 2021:</a:t>
            </a:r>
          </a:p>
          <a:p>
            <a:pPr algn="ctr"/>
            <a:r>
              <a:rPr lang="pt-BR" sz="4400" b="1" dirty="0">
                <a:latin typeface="Humanist 521"/>
              </a:rPr>
              <a:t>92,8 bi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6712E62-34E5-47E9-A647-82B43A50825A}"/>
              </a:ext>
            </a:extLst>
          </p:cNvPr>
          <p:cNvGraphicFramePr>
            <a:graphicFrameLocks/>
          </p:cNvGraphicFramePr>
          <p:nvPr/>
        </p:nvGraphicFramePr>
        <p:xfrm>
          <a:off x="1440493" y="1853853"/>
          <a:ext cx="8129392" cy="449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luxograma: Processo Alternativo 5">
            <a:extLst>
              <a:ext uri="{FF2B5EF4-FFF2-40B4-BE49-F238E27FC236}">
                <a16:creationId xmlns:a16="http://schemas.microsoft.com/office/drawing/2014/main" id="{B94E2C0A-D61D-40C4-AFAF-F930AE572B58}"/>
              </a:ext>
            </a:extLst>
          </p:cNvPr>
          <p:cNvSpPr/>
          <p:nvPr/>
        </p:nvSpPr>
        <p:spPr>
          <a:xfrm>
            <a:off x="9865318" y="4370623"/>
            <a:ext cx="2188787" cy="1774371"/>
          </a:xfrm>
          <a:prstGeom prst="flowChartAlternateProcess">
            <a:avLst/>
          </a:prstGeom>
          <a:solidFill>
            <a:srgbClr val="00204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Humanist 521"/>
              </a:rPr>
              <a:t>Média/Ano:</a:t>
            </a:r>
          </a:p>
          <a:p>
            <a:pPr algn="ctr"/>
            <a:r>
              <a:rPr lang="pt-BR" sz="4400" b="1" dirty="0">
                <a:latin typeface="Humanist 521"/>
              </a:rPr>
              <a:t>9,3 bi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FE4823CA-8F50-4DCE-9957-0534EC14ABCF}"/>
              </a:ext>
            </a:extLst>
          </p:cNvPr>
          <p:cNvCxnSpPr>
            <a:cxnSpLocks/>
          </p:cNvCxnSpPr>
          <p:nvPr/>
        </p:nvCxnSpPr>
        <p:spPr>
          <a:xfrm flipV="1">
            <a:off x="7584707" y="2092960"/>
            <a:ext cx="813335" cy="1336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1C65B973-3DCA-46E2-9315-0B03682FEBEC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Benefícios financeiros</a:t>
            </a:r>
          </a:p>
        </p:txBody>
      </p:sp>
    </p:spTree>
    <p:extLst>
      <p:ext uri="{BB962C8B-B14F-4D97-AF65-F5344CB8AC3E}">
        <p14:creationId xmlns:p14="http://schemas.microsoft.com/office/powerpoint/2010/main" val="21153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 de Texto 2">
            <a:extLst>
              <a:ext uri="{FF2B5EF4-FFF2-40B4-BE49-F238E27FC236}">
                <a16:creationId xmlns:a16="http://schemas.microsoft.com/office/drawing/2014/main" id="{CB2B9668-E9BD-403D-86FF-28E416562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020" y="1116223"/>
            <a:ext cx="1039395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/>
              <a:t>Como acontecem as inovações?</a:t>
            </a:r>
            <a:endParaRPr lang="pt-BR" altLang="pt-BR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05D7CFC-E6C1-4EEE-9FFA-908B1A0C53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4907"/>
          <a:stretch/>
        </p:blipFill>
        <p:spPr>
          <a:xfrm>
            <a:off x="388229" y="2483643"/>
            <a:ext cx="2064063" cy="1978126"/>
          </a:xfrm>
          <a:prstGeom prst="rect">
            <a:avLst/>
          </a:prstGeom>
        </p:spPr>
      </p:pic>
      <p:pic>
        <p:nvPicPr>
          <p:cNvPr id="21" name="Imagem 20" descr="Imagem em preto e branco&#10;&#10;Descrição gerada automaticamente">
            <a:extLst>
              <a:ext uri="{FF2B5EF4-FFF2-40B4-BE49-F238E27FC236}">
                <a16:creationId xmlns:a16="http://schemas.microsoft.com/office/drawing/2014/main" id="{2443B0BF-7E10-42F5-BCBE-A549E98347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78" y="2373135"/>
            <a:ext cx="2060704" cy="2199142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490DC030-58FC-42F0-A961-ECBFC76C264D}"/>
              </a:ext>
            </a:extLst>
          </p:cNvPr>
          <p:cNvSpPr/>
          <p:nvPr/>
        </p:nvSpPr>
        <p:spPr>
          <a:xfrm>
            <a:off x="3742532" y="4631300"/>
            <a:ext cx="2145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Humanist 521"/>
              </a:rPr>
              <a:t>Boa ideia de solução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D81DE12-4CDE-4812-8C65-FA8B9AE787B7}"/>
              </a:ext>
            </a:extLst>
          </p:cNvPr>
          <p:cNvSpPr/>
          <p:nvPr/>
        </p:nvSpPr>
        <p:spPr>
          <a:xfrm>
            <a:off x="708398" y="4631300"/>
            <a:ext cx="1423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Humanist 521"/>
              </a:rPr>
              <a:t>Ponto de dor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D91E69EC-1C64-46BC-B495-E2AB7DBFA3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" b="98517" l="2559" r="99016">
                        <a14:foregroundMark x1="7677" y1="15575" x2="9646" y2="52287"/>
                        <a14:foregroundMark x1="9646" y1="52287" x2="19882" y2="71323"/>
                        <a14:foregroundMark x1="19882" y1="71323" x2="28740" y2="75278"/>
                        <a14:foregroundMark x1="28740" y1="75278" x2="37795" y2="72311"/>
                        <a14:foregroundMark x1="37795" y1="72311" x2="46260" y2="63659"/>
                        <a14:foregroundMark x1="46260" y1="63659" x2="49606" y2="39802"/>
                        <a14:foregroundMark x1="49606" y1="39802" x2="48622" y2="32509"/>
                        <a14:foregroundMark x1="48622" y1="32509" x2="38189" y2="19407"/>
                        <a14:foregroundMark x1="38189" y1="19407" x2="44685" y2="13597"/>
                        <a14:foregroundMark x1="44685" y1="13597" x2="82087" y2="1236"/>
                        <a14:foregroundMark x1="82087" y1="1236" x2="89961" y2="7169"/>
                        <a14:foregroundMark x1="89961" y1="7169" x2="93898" y2="21384"/>
                        <a14:foregroundMark x1="93898" y1="21384" x2="88224" y2="55912"/>
                        <a14:foregroundMark x1="73173" y1="77763" x2="52559" y2="87268"/>
                        <a14:foregroundMark x1="52559" y1="87268" x2="16929" y2="90482"/>
                        <a14:foregroundMark x1="16929" y1="90482" x2="16929" y2="62794"/>
                        <a14:foregroundMark x1="28150" y1="39679" x2="33268" y2="33993"/>
                        <a14:foregroundMark x1="33268" y1="33993" x2="37205" y2="40915"/>
                        <a14:foregroundMark x1="37205" y1="40915" x2="29331" y2="48578"/>
                        <a14:foregroundMark x1="29331" y1="48578" x2="21260" y2="52658"/>
                        <a14:foregroundMark x1="21260" y1="52658" x2="25197" y2="43016"/>
                        <a14:foregroundMark x1="25197" y1="43016" x2="35630" y2="39061"/>
                        <a14:foregroundMark x1="35630" y1="39061" x2="25787" y2="66873"/>
                        <a14:foregroundMark x1="25787" y1="66873" x2="27559" y2="48331"/>
                        <a14:foregroundMark x1="14764" y1="19283" x2="19488" y2="13597"/>
                        <a14:foregroundMark x1="19488" y1="13597" x2="58465" y2="11248"/>
                        <a14:foregroundMark x1="58465" y1="11248" x2="90157" y2="2225"/>
                        <a14:foregroundMark x1="5512" y1="19283" x2="7480" y2="33622"/>
                        <a14:foregroundMark x1="3936" y1="70970" x2="3361" y2="77035"/>
                        <a14:foregroundMark x1="7480" y1="33622" x2="4043" y2="69850"/>
                        <a14:foregroundMark x1="3635" y1="82688" x2="9055" y2="93449"/>
                        <a14:foregroundMark x1="9055" y1="93449" x2="17323" y2="97281"/>
                        <a14:foregroundMark x1="17323" y1="97281" x2="27362" y2="97651"/>
                        <a14:foregroundMark x1="27362" y1="97651" x2="52756" y2="91595"/>
                        <a14:foregroundMark x1="3745" y1="44221" x2="3740" y2="44376"/>
                        <a14:foregroundMark x1="4724" y1="15328" x2="3753" y2="43981"/>
                        <a14:foregroundMark x1="54724" y1="74784" x2="81299" y2="58591"/>
                        <a14:foregroundMark x1="81299" y1="58591" x2="94105" y2="46797"/>
                        <a14:foregroundMark x1="55512" y1="44623" x2="75591" y2="38319"/>
                        <a14:foregroundMark x1="75591" y1="38319" x2="85039" y2="33375"/>
                        <a14:foregroundMark x1="85039" y1="33375" x2="96654" y2="23239"/>
                        <a14:foregroundMark x1="17323" y1="11001" x2="47512" y2="3847"/>
                        <a14:foregroundMark x1="13583" y1="10383" x2="48031" y2="4079"/>
                        <a14:foregroundMark x1="34449" y1="6799" x2="14764" y2="11372"/>
                        <a14:foregroundMark x1="14764" y1="11372" x2="10630" y2="11248"/>
                        <a14:foregroundMark x1="11614" y1="9889" x2="49016" y2="4203"/>
                        <a14:foregroundMark x1="82283" y1="20519" x2="69685" y2="57726"/>
                        <a14:foregroundMark x1="78937" y1="20025" x2="66142" y2="31768"/>
                        <a14:foregroundMark x1="66142" y1="31768" x2="60827" y2="45241"/>
                        <a14:foregroundMark x1="60827" y1="45241" x2="60827" y2="61310"/>
                        <a14:foregroundMark x1="85236" y1="14710" x2="61024" y2="21137"/>
                        <a14:foregroundMark x1="61024" y1="21137" x2="53346" y2="26329"/>
                        <a14:foregroundMark x1="53346" y1="26329" x2="52756" y2="30408"/>
                        <a14:foregroundMark x1="78740" y1="19159" x2="69685" y2="22002"/>
                        <a14:foregroundMark x1="69685" y1="22002" x2="59646" y2="34611"/>
                        <a14:foregroundMark x1="64961" y1="82447" x2="55315" y2="87392"/>
                        <a14:foregroundMark x1="55315" y1="87392" x2="49803" y2="92954"/>
                        <a14:foregroundMark x1="49803" y1="92954" x2="59252" y2="90111"/>
                        <a14:foregroundMark x1="59252" y1="90111" x2="62402" y2="84302"/>
                        <a14:foregroundMark x1="68307" y1="81459" x2="50787" y2="96663"/>
                        <a14:foregroundMark x1="32677" y1="97033" x2="58661" y2="98640"/>
                        <a14:foregroundMark x1="5118" y1="92954" x2="2559" y2="98269"/>
                        <a14:foregroundMark x1="8661" y1="20025" x2="32283" y2="25834"/>
                        <a14:foregroundMark x1="32283" y1="25834" x2="46457" y2="27070"/>
                        <a14:foregroundMark x1="95079" y1="46106" x2="54331" y2="96415"/>
                        <a14:foregroundMark x1="66339" y1="83066" x2="53543" y2="98269"/>
                        <a14:backgroundMark x1="4134" y1="8282" x2="14370" y2="7293"/>
                        <a14:backgroundMark x1="14370" y1="7293" x2="36220" y2="3090"/>
                        <a14:backgroundMark x1="36220" y1="3090" x2="3740" y2="4944"/>
                        <a14:backgroundMark x1="38976" y1="2719" x2="68898" y2="742"/>
                        <a14:backgroundMark x1="68898" y1="742" x2="68898" y2="742"/>
                        <a14:backgroundMark x1="7677" y1="4326" x2="1181" y2="10383"/>
                        <a14:backgroundMark x1="1181" y1="10383" x2="3937" y2="3832"/>
                        <a14:backgroundMark x1="3937" y1="3832" x2="0" y2="865"/>
                        <a14:backgroundMark x1="97369" y1="47914" x2="96063" y2="64400"/>
                        <a14:backgroundMark x1="97835" y1="42027" x2="97456" y2="46808"/>
                        <a14:backgroundMark x1="88916" y1="58350" x2="75000" y2="80593"/>
                        <a14:backgroundMark x1="99016" y1="1112" x2="99016" y2="16193"/>
                        <a14:backgroundMark x1="72047" y1="1112" x2="78150" y2="989"/>
                        <a14:backgroundMark x1="394" y1="74166" x2="984" y2="71693"/>
                        <a14:backgroundMark x1="0" y1="57726" x2="394" y2="69839"/>
                        <a14:backgroundMark x1="394" y1="69839" x2="1575" y2="71570"/>
                        <a14:backgroundMark x1="1378" y1="76885" x2="0" y2="84054"/>
                        <a14:backgroundMark x1="197" y1="33004" x2="394" y2="44005"/>
                        <a14:backgroundMark x1="0" y1="47219" x2="0" y2="59085"/>
                        <a14:backgroundMark x1="394" y1="21632" x2="0" y2="27936"/>
                        <a14:backgroundMark x1="0" y1="27936" x2="0" y2="27936"/>
                      </a14:backgroundRemoval>
                    </a14:imgEffect>
                  </a14:imgLayer>
                </a14:imgProps>
              </a:ext>
            </a:extLst>
          </a:blip>
          <a:srcRect l="656" t="8546" r="10253" b="48666"/>
          <a:stretch/>
        </p:blipFill>
        <p:spPr>
          <a:xfrm>
            <a:off x="7049794" y="2399542"/>
            <a:ext cx="1957139" cy="150667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68407D2-A2FF-4C27-88C7-EF8FEF237FBD}"/>
              </a:ext>
            </a:extLst>
          </p:cNvPr>
          <p:cNvSpPr/>
          <p:nvPr/>
        </p:nvSpPr>
        <p:spPr>
          <a:xfrm>
            <a:off x="6964920" y="4631300"/>
            <a:ext cx="1957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Humanist 521"/>
              </a:rPr>
              <a:t>Institucionalização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9BF37423-D0F9-44D7-8138-FA243BFBE2F3}"/>
              </a:ext>
            </a:extLst>
          </p:cNvPr>
          <p:cNvGrpSpPr/>
          <p:nvPr/>
        </p:nvGrpSpPr>
        <p:grpSpPr>
          <a:xfrm>
            <a:off x="7049794" y="3906212"/>
            <a:ext cx="1725409" cy="831713"/>
            <a:chOff x="4567610" y="5047812"/>
            <a:chExt cx="807063" cy="389035"/>
          </a:xfrm>
        </p:grpSpPr>
        <p:pic>
          <p:nvPicPr>
            <p:cNvPr id="28" name="Gráfico 27" descr="Grupo de homens">
              <a:extLst>
                <a:ext uri="{FF2B5EF4-FFF2-40B4-BE49-F238E27FC236}">
                  <a16:creationId xmlns:a16="http://schemas.microsoft.com/office/drawing/2014/main" id="{C6CF2AED-D81A-44F0-A524-4BDEB63AC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67610" y="5047812"/>
              <a:ext cx="389035" cy="389035"/>
            </a:xfrm>
            <a:prstGeom prst="rect">
              <a:avLst/>
            </a:prstGeom>
          </p:spPr>
        </p:pic>
        <p:pic>
          <p:nvPicPr>
            <p:cNvPr id="29" name="Gráfico 28" descr="Dinheiro">
              <a:extLst>
                <a:ext uri="{FF2B5EF4-FFF2-40B4-BE49-F238E27FC236}">
                  <a16:creationId xmlns:a16="http://schemas.microsoft.com/office/drawing/2014/main" id="{2A31CB4B-330C-4A53-B1D6-482FF3ADD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85638" y="5047812"/>
              <a:ext cx="389035" cy="389035"/>
            </a:xfrm>
            <a:prstGeom prst="rect">
              <a:avLst/>
            </a:prstGeom>
          </p:spPr>
        </p:pic>
      </p:grpSp>
      <p:pic>
        <p:nvPicPr>
          <p:cNvPr id="5" name="Gráfico 4" descr="Adicionar">
            <a:extLst>
              <a:ext uri="{FF2B5EF4-FFF2-40B4-BE49-F238E27FC236}">
                <a16:creationId xmlns:a16="http://schemas.microsoft.com/office/drawing/2014/main" id="{E00580D7-4479-4BF0-9D71-6247A42AD0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52292" y="3015506"/>
            <a:ext cx="914400" cy="914400"/>
          </a:xfrm>
          <a:prstGeom prst="rect">
            <a:avLst/>
          </a:prstGeom>
        </p:spPr>
      </p:pic>
      <p:pic>
        <p:nvPicPr>
          <p:cNvPr id="30" name="Gráfico 29" descr="Adicionar">
            <a:extLst>
              <a:ext uri="{FF2B5EF4-FFF2-40B4-BE49-F238E27FC236}">
                <a16:creationId xmlns:a16="http://schemas.microsoft.com/office/drawing/2014/main" id="{EAD2DC9F-A030-43F1-9108-AF943B3692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69493" y="3015506"/>
            <a:ext cx="914400" cy="914400"/>
          </a:xfrm>
          <a:prstGeom prst="rect">
            <a:avLst/>
          </a:prstGeom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EE95D366-AEB1-4616-9098-58710DFB2C0C}"/>
              </a:ext>
            </a:extLst>
          </p:cNvPr>
          <p:cNvGrpSpPr/>
          <p:nvPr/>
        </p:nvGrpSpPr>
        <p:grpSpPr>
          <a:xfrm>
            <a:off x="9999051" y="2371422"/>
            <a:ext cx="2060703" cy="2629210"/>
            <a:chOff x="9906143" y="2845698"/>
            <a:chExt cx="2060703" cy="2629210"/>
          </a:xfrm>
        </p:grpSpPr>
        <p:pic>
          <p:nvPicPr>
            <p:cNvPr id="32" name="Imagem 31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55B444B9-2DA3-4363-B71F-CBFD4DC3B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143" y="2845698"/>
              <a:ext cx="2060703" cy="2199142"/>
            </a:xfrm>
            <a:prstGeom prst="rect">
              <a:avLst/>
            </a:prstGeom>
          </p:spPr>
        </p:pic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05983B1A-5EC8-4929-B19E-E008E9D2D86F}"/>
                </a:ext>
              </a:extLst>
            </p:cNvPr>
            <p:cNvSpPr/>
            <p:nvPr/>
          </p:nvSpPr>
          <p:spPr>
            <a:xfrm>
              <a:off x="10414876" y="5105576"/>
              <a:ext cx="10432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latin typeface="Humanist 521"/>
                </a:rPr>
                <a:t>Inovação</a:t>
              </a:r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A6A3F42D-6501-45A8-A399-237B6DAAF303}"/>
              </a:ext>
            </a:extLst>
          </p:cNvPr>
          <p:cNvSpPr/>
          <p:nvPr/>
        </p:nvSpPr>
        <p:spPr>
          <a:xfrm>
            <a:off x="9109804" y="2541682"/>
            <a:ext cx="9188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500" b="1" dirty="0">
                <a:latin typeface="Humanist 521"/>
              </a:rPr>
              <a:t>=</a:t>
            </a:r>
            <a:endParaRPr lang="pt-BR" dirty="0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37D48E6F-A169-4279-B7B9-113C0D74DDA9}"/>
              </a:ext>
            </a:extLst>
          </p:cNvPr>
          <p:cNvSpPr/>
          <p:nvPr/>
        </p:nvSpPr>
        <p:spPr>
          <a:xfrm>
            <a:off x="388229" y="5204488"/>
            <a:ext cx="2860313" cy="369332"/>
          </a:xfrm>
          <a:prstGeom prst="rect">
            <a:avLst/>
          </a:prstGeom>
          <a:solidFill>
            <a:srgbClr val="BE5108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Humanist 521"/>
              </a:rPr>
              <a:t>Conhecimento de negócio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7B186961-E418-4482-AB32-D59570E78FED}"/>
              </a:ext>
            </a:extLst>
          </p:cNvPr>
          <p:cNvSpPr/>
          <p:nvPr/>
        </p:nvSpPr>
        <p:spPr>
          <a:xfrm>
            <a:off x="3248543" y="5204487"/>
            <a:ext cx="3124486" cy="369332"/>
          </a:xfrm>
          <a:prstGeom prst="rect">
            <a:avLst/>
          </a:prstGeom>
          <a:solidFill>
            <a:srgbClr val="D29500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Humanist 521"/>
              </a:rPr>
              <a:t>Conhecimento técnico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88DD72B-670E-483E-AE1C-6F7B236A084A}"/>
              </a:ext>
            </a:extLst>
          </p:cNvPr>
          <p:cNvSpPr/>
          <p:nvPr/>
        </p:nvSpPr>
        <p:spPr>
          <a:xfrm>
            <a:off x="6335889" y="5204487"/>
            <a:ext cx="312448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Humanist 521"/>
              </a:rPr>
              <a:t>Patrocínio</a:t>
            </a:r>
          </a:p>
        </p:txBody>
      </p:sp>
    </p:spTree>
    <p:extLst>
      <p:ext uri="{BB962C8B-B14F-4D97-AF65-F5344CB8AC3E}">
        <p14:creationId xmlns:p14="http://schemas.microsoft.com/office/powerpoint/2010/main" val="176359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9" grpId="0"/>
      <p:bldP spid="43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DC755EDD-73E0-468A-A014-C74BB9A77183}"/>
              </a:ext>
            </a:extLst>
          </p:cNvPr>
          <p:cNvSpPr/>
          <p:nvPr/>
        </p:nvSpPr>
        <p:spPr>
          <a:xfrm>
            <a:off x="323850" y="931979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Investimento em Competências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C880DDD-EC51-47D2-8E8F-381BB52B9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891136"/>
              </p:ext>
            </p:extLst>
          </p:nvPr>
        </p:nvGraphicFramePr>
        <p:xfrm>
          <a:off x="1344568" y="1697222"/>
          <a:ext cx="9502862" cy="2168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8738F-23FC-4450-9E95-71196E7F44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141939"/>
              </p:ext>
            </p:extLst>
          </p:nvPr>
        </p:nvGraphicFramePr>
        <p:xfrm>
          <a:off x="970093" y="4640717"/>
          <a:ext cx="10251813" cy="2065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3353DECF-422C-41A2-84BA-2F04D2935351}"/>
              </a:ext>
            </a:extLst>
          </p:cNvPr>
          <p:cNvSpPr/>
          <p:nvPr/>
        </p:nvSpPr>
        <p:spPr>
          <a:xfrm>
            <a:off x="323850" y="4261661"/>
            <a:ext cx="1154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TCC em andamento no âmbito do Alice</a:t>
            </a:r>
          </a:p>
        </p:txBody>
      </p:sp>
    </p:spTree>
    <p:extLst>
      <p:ext uri="{BB962C8B-B14F-4D97-AF65-F5344CB8AC3E}">
        <p14:creationId xmlns:p14="http://schemas.microsoft.com/office/powerpoint/2010/main" val="28336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m 2" descr="Imagem 2"/>
          <p:cNvPicPr>
            <a:picLocks noChangeAspect="1"/>
          </p:cNvPicPr>
          <p:nvPr/>
        </p:nvPicPr>
        <p:blipFill>
          <a:blip r:embed="rId2"/>
          <a:srcRect l="30648"/>
          <a:stretch>
            <a:fillRect/>
          </a:stretch>
        </p:blipFill>
        <p:spPr>
          <a:xfrm>
            <a:off x="0" y="2288"/>
            <a:ext cx="8455474" cy="685571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Retângulo 3"/>
          <p:cNvSpPr/>
          <p:nvPr/>
        </p:nvSpPr>
        <p:spPr>
          <a:xfrm>
            <a:off x="8297333" y="0"/>
            <a:ext cx="3894667" cy="6855712"/>
          </a:xfrm>
          <a:prstGeom prst="rect">
            <a:avLst/>
          </a:prstGeom>
          <a:solidFill>
            <a:srgbClr val="13294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Título 4"/>
          <p:cNvSpPr txBox="1"/>
          <p:nvPr/>
        </p:nvSpPr>
        <p:spPr>
          <a:xfrm>
            <a:off x="4687280" y="2600074"/>
            <a:ext cx="7220106" cy="827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Autofit/>
          </a:bodyPr>
          <a:lstStyle/>
          <a:p>
            <a:pPr algn="ctr" defTabSz="868680">
              <a:lnSpc>
                <a:spcPct val="90000"/>
              </a:lnSpc>
              <a:defRPr sz="5225" b="1">
                <a:solidFill>
                  <a:srgbClr val="FFFFFF"/>
                </a:solidFill>
              </a:defRPr>
            </a:pPr>
            <a:r>
              <a:rPr lang="pt-BR" sz="5225" b="1"/>
              <a:t> Experiências com cruzamentos de dados </a:t>
            </a:r>
            <a:endParaRPr lang="pt-BR" sz="3600" b="0"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111" name="Conector reto 6"/>
          <p:cNvSpPr/>
          <p:nvPr/>
        </p:nvSpPr>
        <p:spPr>
          <a:xfrm>
            <a:off x="4732359" y="2730408"/>
            <a:ext cx="0" cy="1394896"/>
          </a:xfrm>
          <a:prstGeom prst="line">
            <a:avLst/>
          </a:prstGeom>
          <a:ln w="28575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004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B9833101641E14F9D5591B77EB347D3" ma:contentTypeVersion="12" ma:contentTypeDescription="Crie um novo documento." ma:contentTypeScope="" ma:versionID="5c0b3811b4cb705efbed5251b4b15e2e">
  <xsd:schema xmlns:xsd="http://www.w3.org/2001/XMLSchema" xmlns:xs="http://www.w3.org/2001/XMLSchema" xmlns:p="http://schemas.microsoft.com/office/2006/metadata/properties" xmlns:ns2="38659177-b58a-40f0-bd3f-da432bc6e6f6" xmlns:ns3="b35f0cc0-aa93-4620-a580-8417f8f66fe8" targetNamespace="http://schemas.microsoft.com/office/2006/metadata/properties" ma:root="true" ma:fieldsID="87b0cd15952101307aa45e2ea5d83cb2" ns2:_="" ns3:_="">
    <xsd:import namespace="38659177-b58a-40f0-bd3f-da432bc6e6f6"/>
    <xsd:import namespace="b35f0cc0-aa93-4620-a580-8417f8f66f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59177-b58a-40f0-bd3f-da432bc6e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f0cc0-aa93-4620-a580-8417f8f66fe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50CF4F-8782-4948-A354-826F54748638}">
  <ds:schemaRefs>
    <ds:schemaRef ds:uri="38659177-b58a-40f0-bd3f-da432bc6e6f6"/>
    <ds:schemaRef ds:uri="b35f0cc0-aa93-4620-a580-8417f8f66f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4BE144E-1E75-4BD8-A439-FC36779F2E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6FFF68-7255-4735-AE35-D24ADF48066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8254</TotalTime>
  <Words>2739</Words>
  <Application>Microsoft Office PowerPoint</Application>
  <PresentationFormat>Widescreen</PresentationFormat>
  <Paragraphs>384</Paragraphs>
  <Slides>51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9" baseType="lpstr">
      <vt:lpstr>Agency FB</vt:lpstr>
      <vt:lpstr>Arial</vt:lpstr>
      <vt:lpstr>Arial Black</vt:lpstr>
      <vt:lpstr>Calibri</vt:lpstr>
      <vt:lpstr>Calibri Light</vt:lpstr>
      <vt:lpstr>Humanist 521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Exemplos de Uso de Cruzamento de Dados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 Chaves Oliveira</dc:creator>
  <cp:lastModifiedBy>Tiago Chaves Oliveira</cp:lastModifiedBy>
  <cp:revision>1</cp:revision>
  <dcterms:created xsi:type="dcterms:W3CDTF">2022-05-10T16:40:06Z</dcterms:created>
  <dcterms:modified xsi:type="dcterms:W3CDTF">2022-05-17T13:15:19Z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0x010100CB9833101641E14F9D5591B77EB347D3</vt:lpwstr>
  </property>
</Properties>
</file>